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04" r:id="rId2"/>
    <p:sldMasterId id="2147483816" r:id="rId3"/>
  </p:sldMasterIdLst>
  <p:sldIdLst>
    <p:sldId id="267" r:id="rId4"/>
    <p:sldId id="270" r:id="rId5"/>
    <p:sldId id="268" r:id="rId6"/>
    <p:sldId id="269" r:id="rId7"/>
    <p:sldId id="273" r:id="rId8"/>
    <p:sldId id="271" r:id="rId9"/>
    <p:sldId id="282" r:id="rId10"/>
    <p:sldId id="272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-59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9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1039-E281-4B22-AF3C-FAFC0B18761A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0CC56-1222-4978-8AA3-5AA39526C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265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1039-E281-4B22-AF3C-FAFC0B18761A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0CC56-1222-4978-8AA3-5AA39526C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624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1039-E281-4B22-AF3C-FAFC0B18761A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0CC56-1222-4978-8AA3-5AA39526C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499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60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3791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338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7399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4690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2292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4851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456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1039-E281-4B22-AF3C-FAFC0B18761A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0CC56-1222-4978-8AA3-5AA39526C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8459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0718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9190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8061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9458-BFE6-4367-8A7F-FB2F3950AB4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CF342-B7EC-4940-ABB9-F0517F3677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7941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9458-BFE6-4367-8A7F-FB2F3950AB4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CF342-B7EC-4940-ABB9-F0517F3677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1235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9458-BFE6-4367-8A7F-FB2F3950AB4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CF342-B7EC-4940-ABB9-F0517F3677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0725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9458-BFE6-4367-8A7F-FB2F3950AB4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CF342-B7EC-4940-ABB9-F0517F3677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8815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9458-BFE6-4367-8A7F-FB2F3950AB4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CF342-B7EC-4940-ABB9-F0517F3677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6828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9458-BFE6-4367-8A7F-FB2F3950AB4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CF342-B7EC-4940-ABB9-F0517F3677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1516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9458-BFE6-4367-8A7F-FB2F3950AB4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CF342-B7EC-4940-ABB9-F0517F3677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76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1039-E281-4B22-AF3C-FAFC0B18761A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0CC56-1222-4978-8AA3-5AA39526C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7538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9458-BFE6-4367-8A7F-FB2F3950AB4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CF342-B7EC-4940-ABB9-F0517F3677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739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9458-BFE6-4367-8A7F-FB2F3950AB4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CF342-B7EC-4940-ABB9-F0517F3677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3617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9458-BFE6-4367-8A7F-FB2F3950AB4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CF342-B7EC-4940-ABB9-F0517F3677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0306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9458-BFE6-4367-8A7F-FB2F3950AB4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CF342-B7EC-4940-ABB9-F0517F3677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887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1039-E281-4B22-AF3C-FAFC0B18761A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0CC56-1222-4978-8AA3-5AA39526C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616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1039-E281-4B22-AF3C-FAFC0B18761A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0CC56-1222-4978-8AA3-5AA39526C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551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1039-E281-4B22-AF3C-FAFC0B18761A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0CC56-1222-4978-8AA3-5AA39526C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060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1039-E281-4B22-AF3C-FAFC0B18761A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0CC56-1222-4978-8AA3-5AA39526C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526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1039-E281-4B22-AF3C-FAFC0B18761A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0CC56-1222-4978-8AA3-5AA39526C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858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1039-E281-4B22-AF3C-FAFC0B18761A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0CC56-1222-4978-8AA3-5AA39526C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153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01039-E281-4B22-AF3C-FAFC0B18761A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0CC56-1222-4978-8AA3-5AA39526C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552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056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49458-BFE6-4367-8A7F-FB2F3950AB4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CF342-B7EC-4940-ABB9-F0517F3677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146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mages.yandex.ru/yandsearch?text=%D1%80%D0%BE%D0%BB%D1%8C%20%D1%81%D0%B5%D0%BC%D1%8C%D0%B8%20%D0%B2%20%20%D0%B2%D0%BE%D1%81%D0%BF%D0%B8%D1%82%D0%B0%D0%BD%D0%B8%D0%B8%20%D1%80%D0%B5%D0%B1%D1%91%D0%BD%D0%BA%D0%B0%20%D0%BF%D1%80%D0%B5%D0%B7%D0%B5%D0%BD%D1%82%D0%B0%D1%86%D0%B8%D1%8F&amp;noreask=1&amp;img_url=http://rebenok.by/pics/image/%D0%BC%D0%BE%D1%8F%20%D1%81%D0%B5%D0%BC%D1%8C%D1%8F.jpg&amp;pos=0&amp;rpt=simage&amp;lr=78&amp;nojs=1" TargetMode="Externa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832458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</a:t>
            </a:r>
            <a:r>
              <a:rPr lang="ru-RU" sz="5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 и семьи </a:t>
            </a:r>
            <a:br>
              <a:rPr lang="ru-RU" sz="5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духовно-нравственном воспитании</a:t>
            </a:r>
            <a:br>
              <a:rPr lang="ru-RU" sz="5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младшего школьника.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>
            <a:off x="6197600" y="2372139"/>
            <a:ext cx="5384800" cy="408166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Воспитывает </a:t>
            </a:r>
            <a:r>
              <a:rPr lang="ru-RU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всё: люди, вещи, явления, но прежде всего и дольше всего - люди. Из них на первом месте - родители и педагоги. 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С. Макаренко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68" y="2565123"/>
            <a:ext cx="2466975" cy="1847850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277186" y="2565123"/>
            <a:ext cx="2466975" cy="18478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824" y="4605958"/>
            <a:ext cx="2199862" cy="18478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5799" y="4605129"/>
            <a:ext cx="2203246" cy="184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1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«Природа вокруг нас»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1843881"/>
            <a:ext cx="5384800" cy="4038600"/>
          </a:xfrm>
          <a:prstGeom prst="rect">
            <a:avLst/>
          </a:prstGeom>
        </p:spPr>
      </p:pic>
      <p:pic>
        <p:nvPicPr>
          <p:cNvPr id="6" name="Объект 5"/>
          <p:cNvPicPr>
            <a:picLocks noGrp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7600" y="1843881"/>
            <a:ext cx="5384800" cy="40386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743199" y="6016487"/>
            <a:ext cx="5128591" cy="5963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Шевелёва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В.А.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78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475304" cy="573501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Экскурсии, походы, посещение театров, музеев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574" y="848139"/>
            <a:ext cx="5384800" cy="40386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5026" y="1815548"/>
            <a:ext cx="5168348" cy="3949148"/>
          </a:xfrm>
        </p:spPr>
      </p:pic>
      <p:sp>
        <p:nvSpPr>
          <p:cNvPr id="7" name="Прямоугольник 6"/>
          <p:cNvSpPr/>
          <p:nvPr/>
        </p:nvSpPr>
        <p:spPr>
          <a:xfrm>
            <a:off x="7275442" y="5870713"/>
            <a:ext cx="3366053" cy="6758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кукольном театре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68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556" y="274638"/>
            <a:ext cx="4905513" cy="303840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556" y="3525078"/>
            <a:ext cx="4905513" cy="2925734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5514" y="244820"/>
            <a:ext cx="4857290" cy="30682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5514" y="3525078"/>
            <a:ext cx="4857290" cy="292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93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736" y="3253392"/>
            <a:ext cx="4888137" cy="3220321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8622" y="274638"/>
            <a:ext cx="2503409" cy="2978754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858217" y="2628747"/>
            <a:ext cx="4588914" cy="28594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534189" y="1823141"/>
            <a:ext cx="4651512" cy="252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52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48" y="274638"/>
            <a:ext cx="11290852" cy="878301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Спортивные мероприятия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91548" y="1152939"/>
            <a:ext cx="5702852" cy="5446644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«Мама, папа, я – спортивная семья» (1-классы)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4748" y="3876261"/>
            <a:ext cx="4174435" cy="2426909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0179" y="898802"/>
            <a:ext cx="2949229" cy="5148470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901" y="2541174"/>
            <a:ext cx="2133600" cy="3257550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7531" y="282162"/>
            <a:ext cx="2435640" cy="345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36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078" y="274638"/>
            <a:ext cx="5384800" cy="360470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3477" y="3475037"/>
            <a:ext cx="5221357" cy="321731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8956" y="4174434"/>
            <a:ext cx="3458818" cy="22329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8852" y="231567"/>
            <a:ext cx="4996070" cy="309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80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акциях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4000" y="2491581"/>
            <a:ext cx="4572000" cy="2743200"/>
          </a:xfrm>
        </p:spPr>
      </p:pic>
      <p:pic>
        <p:nvPicPr>
          <p:cNvPr id="5" name="Объект 4"/>
          <p:cNvPicPr>
            <a:picLocks noGrp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565" y="1221029"/>
            <a:ext cx="5384800" cy="40386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09599" y="5459896"/>
            <a:ext cx="5172765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Акция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Акция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«Мы- за безопасность движения»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(1-е классы)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604000" y="5394324"/>
            <a:ext cx="45720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«Камчатка в движении»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(4-е классы)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37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2160" y="2613975"/>
            <a:ext cx="6339840" cy="42440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94989" y="959320"/>
            <a:ext cx="10972800" cy="1143000"/>
          </a:xfrm>
          <a:noFill/>
          <a:scene3d>
            <a:camera prst="perspectiveContrastingRightFacing"/>
            <a:lightRig rig="threePt" dir="t"/>
          </a:scene3d>
        </p:spPr>
        <p:txBody>
          <a:bodyPr>
            <a:noAutofit/>
            <a:scene3d>
              <a:camera prst="orthographicFront">
                <a:rot lat="0" lon="0" rev="0"/>
              </a:camera>
              <a:lightRig rig="threePt" dir="t"/>
            </a:scene3d>
            <a:sp3d contourW="12700">
              <a:contourClr>
                <a:srgbClr val="002060"/>
              </a:contourClr>
            </a:sp3d>
          </a:bodyPr>
          <a:lstStyle/>
          <a:p>
            <a:r>
              <a:rPr lang="ru-RU" sz="6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опирается </a:t>
            </a:r>
            <a:br>
              <a:rPr lang="ru-RU" sz="6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два крыла – </a:t>
            </a:r>
            <a:br>
              <a:rPr lang="ru-RU" sz="6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учителя и на родителей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0677" y="5627077"/>
            <a:ext cx="5486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3200" b="1" dirty="0">
              <a:ln>
                <a:solidFill>
                  <a:srgbClr val="002060"/>
                </a:solidFill>
              </a:ln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97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Информационно-педагогическое </a:t>
            </a:r>
            <a:r>
              <a:rPr lang="ru-RU" sz="3600" b="1" dirty="0">
                <a:solidFill>
                  <a:srgbClr val="002060"/>
                </a:solidFill>
              </a:rPr>
              <a:t>обеспечение родителей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родительские семинары, 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лектории,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«круглые столы», 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групповые дискуссии  </a:t>
            </a:r>
          </a:p>
          <a:p>
            <a:endParaRPr lang="ru-RU" dirty="0"/>
          </a:p>
        </p:txBody>
      </p:sp>
      <p:pic>
        <p:nvPicPr>
          <p:cNvPr id="5" name="Объект 3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2209" y="2034330"/>
            <a:ext cx="4876938" cy="3657704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0" y="3863182"/>
            <a:ext cx="3869635" cy="259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75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11200" y="210206"/>
            <a:ext cx="5384800" cy="5702094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«Нравственные законы семьи – нравственные законы жизни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281" y="1696281"/>
            <a:ext cx="3299791" cy="3445564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2333" y="1845713"/>
            <a:ext cx="3551581" cy="373345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864626" y="424071"/>
            <a:ext cx="455874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 – родитель,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это значит…»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360017" y="6247832"/>
            <a:ext cx="3763617" cy="4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Смолина С. Ю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9386" y="1969434"/>
            <a:ext cx="2316652" cy="194511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1846" y="4261874"/>
            <a:ext cx="2584173" cy="221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23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278297"/>
            <a:ext cx="5384800" cy="584786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«Семья – как основа духовно-нравственного воспитания личности ребёнка»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86012" y="214493"/>
            <a:ext cx="5384800" cy="6016487"/>
          </a:xfrm>
        </p:spPr>
        <p:txBody>
          <a:bodyPr/>
          <a:lstStyle/>
          <a:p>
            <a:pPr marL="0" lvl="0" indent="0" algn="ctr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«Семейные традиции и их значение для ребёнка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" name="Рисунок 6" descr="http://im0-tub-ru.yandex.net/i?id=134123682-63-72&amp;n=21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3720" y="1773853"/>
            <a:ext cx="3680420" cy="280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-215353" y="4533390"/>
            <a:ext cx="4028661" cy="6758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Найдюк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И.В.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2" descr="Картинки по запросу картинки фото  моя семья и школ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8173" y="1347045"/>
            <a:ext cx="2710552" cy="300070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9204498" y="4281600"/>
            <a:ext cx="2710552" cy="5897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Шевелёва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В.А.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3769" y="2915366"/>
            <a:ext cx="3473912" cy="273246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760419" y="5719632"/>
            <a:ext cx="2504566" cy="5113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Белобородова Т.Л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52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В</a:t>
            </a:r>
            <a:r>
              <a:rPr lang="ru-RU" sz="2800" b="1" dirty="0" smtClean="0">
                <a:solidFill>
                  <a:srgbClr val="002060"/>
                </a:solidFill>
              </a:rPr>
              <a:t>овлечение </a:t>
            </a:r>
            <a:r>
              <a:rPr lang="ru-RU" sz="2800" b="1" dirty="0">
                <a:solidFill>
                  <a:srgbClr val="002060"/>
                </a:solidFill>
              </a:rPr>
              <a:t>родителей в учебно-воспитательный процесс </a:t>
            </a:r>
            <a:r>
              <a:rPr lang="ru-RU" sz="2800" b="1" dirty="0" smtClean="0"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класса </a:t>
            </a:r>
            <a:r>
              <a:rPr lang="ru-RU" sz="2800" b="1" dirty="0">
                <a:solidFill>
                  <a:srgbClr val="002060"/>
                </a:solidFill>
              </a:rPr>
              <a:t>и школы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749287"/>
            <a:ext cx="5384800" cy="437687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овместное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праздников;</a:t>
            </a:r>
          </a:p>
          <a:p>
            <a:pPr marL="0" indent="0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родителей к исследовательской деятельности;</a:t>
            </a:r>
          </a:p>
          <a:p>
            <a:pPr>
              <a:buFontTx/>
              <a:buChar char="-"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экскурсии, походы, посещения театров, музеев;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совместные спортивные мероприятия;</a:t>
            </a:r>
          </a:p>
          <a:p>
            <a:pPr marL="0" indent="0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акциях;</a:t>
            </a:r>
          </a:p>
          <a:p>
            <a:pPr>
              <a:buFontTx/>
              <a:buChar char="-"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участие в городских,     международных конкурсах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85322" y="1292087"/>
            <a:ext cx="458525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работы: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48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-175590"/>
            <a:ext cx="10972800" cy="1593228"/>
          </a:xfrm>
        </p:spPr>
        <p:txBody>
          <a:bodyPr/>
          <a:lstStyle/>
          <a:p>
            <a:pPr algn="l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праздников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086678"/>
            <a:ext cx="5384800" cy="5039486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именинника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53878" y="185530"/>
            <a:ext cx="6228522" cy="6412437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«Праздник мам»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540" y="1600201"/>
            <a:ext cx="3445564" cy="24152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2071" y="3543606"/>
            <a:ext cx="2103302" cy="305436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06400" y="5791200"/>
            <a:ext cx="2204278" cy="6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Смолина С.Ю.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2644" y="856415"/>
            <a:ext cx="2761184" cy="203752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9002647" y="3008242"/>
            <a:ext cx="2579753" cy="6371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Матвеюк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Е.А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2648" y="3449149"/>
            <a:ext cx="3600175" cy="255104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4018" y="4250774"/>
            <a:ext cx="3158436" cy="223910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724939" y="6003235"/>
            <a:ext cx="2557670" cy="594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Пустовая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И.А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6152" y="948781"/>
            <a:ext cx="3463549" cy="237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16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661" y="324570"/>
            <a:ext cx="4545496" cy="286903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209" y="3379304"/>
            <a:ext cx="3461026" cy="2389163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2679" y="298064"/>
            <a:ext cx="5786782" cy="547040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970643" y="5954170"/>
            <a:ext cx="3299792" cy="4466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Пустовая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И.А.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18209" y="5954170"/>
            <a:ext cx="3299792" cy="4466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Найдюк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И.В.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47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296" y="274638"/>
            <a:ext cx="11304104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родителей к исследовательской деятельности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8295" y="1192696"/>
            <a:ext cx="11410121" cy="5353877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Проект «Помним, чтим, гордимся»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7451" y="1547401"/>
            <a:ext cx="5803895" cy="43529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294" y="1676744"/>
            <a:ext cx="3035576" cy="486982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6085" y="3869634"/>
            <a:ext cx="2782957" cy="26408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0973" y="1789044"/>
            <a:ext cx="2279375" cy="193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59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583" y="117494"/>
            <a:ext cx="10972800" cy="1143000"/>
          </a:xfrm>
          <a:noFill/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«С юбилеем, родная школа»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560" y="1086334"/>
            <a:ext cx="3810000" cy="22860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1378" y="2229334"/>
            <a:ext cx="2914650" cy="388620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560" y="3637377"/>
            <a:ext cx="3810000" cy="28575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175537" y="633044"/>
            <a:ext cx="3344309" cy="1815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сочинения о школе 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рисунки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-открытые мероприятия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6379" y="330800"/>
            <a:ext cx="2825335" cy="304782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9846" y="3527357"/>
            <a:ext cx="4378702" cy="296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92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276</Words>
  <Application>Microsoft Office PowerPoint</Application>
  <PresentationFormat>Произвольный</PresentationFormat>
  <Paragraphs>59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Тема Office</vt:lpstr>
      <vt:lpstr>3_Тема Office</vt:lpstr>
      <vt:lpstr>4_Тема Office</vt:lpstr>
      <vt:lpstr>  Взаимодействие школы и семьи  в духовно-нравственном воспитании младшего школьника. </vt:lpstr>
      <vt:lpstr>Информационно-педагогическое обеспечение родителей</vt:lpstr>
      <vt:lpstr>Презентация PowerPoint</vt:lpstr>
      <vt:lpstr>Презентация PowerPoint</vt:lpstr>
      <vt:lpstr>Вовлечение родителей в учебно-воспитательный процесс  класса и школы</vt:lpstr>
      <vt:lpstr>       Проведение праздников</vt:lpstr>
      <vt:lpstr>Презентация PowerPoint</vt:lpstr>
      <vt:lpstr>Привлечение родителей к исследовательской деятельности</vt:lpstr>
      <vt:lpstr>Проект «С юбилеем, родная школа»</vt:lpstr>
      <vt:lpstr>Проект «Природа вокруг нас»</vt:lpstr>
      <vt:lpstr>Экскурсии, походы, посещение театров, музеев</vt:lpstr>
      <vt:lpstr>Презентация PowerPoint</vt:lpstr>
      <vt:lpstr>Презентация PowerPoint</vt:lpstr>
      <vt:lpstr>Спортивные мероприятия</vt:lpstr>
      <vt:lpstr>Презентация PowerPoint</vt:lpstr>
      <vt:lpstr>Участие в акциях</vt:lpstr>
      <vt:lpstr>Ребёнок опирается  на два крыла –  на учителя и на родителей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Olga</cp:lastModifiedBy>
  <cp:revision>23</cp:revision>
  <dcterms:created xsi:type="dcterms:W3CDTF">2016-02-04T06:00:13Z</dcterms:created>
  <dcterms:modified xsi:type="dcterms:W3CDTF">2018-09-26T01:07:48Z</dcterms:modified>
</cp:coreProperties>
</file>