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8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001626-2B83-4839-8F2E-BEB20DDD2288}" type="datetimeFigureOut">
              <a:rPr lang="ru-RU" smtClean="0"/>
              <a:pPr/>
              <a:t>21.05.2011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B7B5DA-A256-479C-B1F2-5C62A6B22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op.ru/files/pics/happykids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1pointmsc.com/upload/file/17679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volynnews.com/files/news/2010/09-22/18015-1u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.beta.rian.ru/images/18543/40/185434013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if.ru/application/public/news/946/61e444a18921c27ee5199d06d62a6056_big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db.projectharmony.ru/upload/ccf_ss/intel_amiprint%20(177%20of%20485)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ostav.ru/articles/rus/2009/10.11/news/images/u2m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dk-arbat.ru/fotos/a102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pen.az/uploads/posts/2009-01/1231174251_semia_glavno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305800" cy="2286016"/>
          </a:xfrm>
        </p:spPr>
        <p:txBody>
          <a:bodyPr/>
          <a:lstStyle/>
          <a:p>
            <a:r>
              <a:rPr lang="ru-RU" sz="6000" b="1" spc="0" dirty="0" smtClean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Конвенция о правах ребенка</a:t>
            </a:r>
            <a:endParaRPr lang="ru-RU" sz="6000" b="1" spc="0" dirty="0">
              <a:ln w="10541" cmpd="sng">
                <a:solidFill>
                  <a:schemeClr val="bg2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57166"/>
            <a:ext cx="46672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05558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12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свободно выражать мнение, ребёнок имеет право на то, чтобы его мнение было услышано и принято во внимание. 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13 и статья 17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дети имеют право 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высказывать своё мнение 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получать информацию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b="1" i="1" dirty="0" smtClean="0">
                <a:latin typeface="Arial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Arial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0" descr="Картинка 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4000528" cy="372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19740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14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15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думать обо всём так, как они хотят, они имеют право организовывать клубы по интересам и участвовать в собраниях и организациях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16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на частную жизнь.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endParaRPr lang="ru-RU" dirty="0"/>
          </a:p>
        </p:txBody>
      </p:sp>
      <p:pic>
        <p:nvPicPr>
          <p:cNvPr id="3" name="Picture 12" descr="Картинка 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14752"/>
            <a:ext cx="4284662" cy="268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29264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19.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дети имеют право на защиту от всех форм насилия или эксплуатации, включая сексуальное злоупотребление, со стороны родителей или других лиц, заботящихся о ребенке.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latin typeface="Arial" charset="0"/>
                <a:cs typeface="Arial" charset="0"/>
              </a:rPr>
              <a:t> </a:t>
            </a:r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20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Дети имеют 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на особую защиту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помощь, если у них нет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возможности жить 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своими родителями.</a:t>
            </a:r>
            <a:endParaRPr lang="ru-RU" sz="32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Картинка 2 из 51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320925"/>
            <a:ext cx="4032250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21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случае усыновления все дети имеют право на наилучшую заботу.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Администратор\Рабочий стол\22\picture-390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429288" cy="42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29048" cy="6134120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23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Дети с ограниченными возможностями имеют право на особую заботу и образование, которые помогут им развиваться и вести полноценную и достойную жизнь.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/>
            </a:r>
            <a:br>
              <a:rPr lang="ru-RU" dirty="0" smtClean="0">
                <a:latin typeface="Arial" charset="0"/>
                <a:cs typeface="Arial" charset="0"/>
              </a:rPr>
            </a:br>
            <a:endParaRPr lang="ru-RU" dirty="0"/>
          </a:p>
        </p:txBody>
      </p:sp>
      <p:pic>
        <p:nvPicPr>
          <p:cNvPr id="4" name="Picture 8" descr="Картинка 5 из 317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14356"/>
            <a:ext cx="3929090" cy="582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714356"/>
            <a:ext cx="3900486" cy="5786478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24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Дети имеют право получать медицинскую помощь и лечение таким способом, который наилучшим образом поможет им сохранить здоровье, а также получать информацию о способах лечения и об условиях, способных повлиять на их здоровье.</a:t>
            </a:r>
            <a:endParaRPr lang="ru-RU" sz="32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61e444a18921c27ee5199d06d62a6056_b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4313"/>
            <a:ext cx="4321175" cy="388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705228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25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Дети, находящиеся в больницах, детских домах и других учреждениях для детей, имеют право на то, чтобы соблюдать наилучшие условия их содержания и лечения. Государство обязано проводить регулярные проверки этих условий.</a:t>
            </a:r>
            <a:r>
              <a:rPr lang="ru-RU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endParaRPr lang="ru-RU" dirty="0"/>
          </a:p>
        </p:txBody>
      </p:sp>
      <p:pic>
        <p:nvPicPr>
          <p:cNvPr id="3" name="Picture 4" descr="C:\Documents and Settings\Администратор\Рабочий стол\22\ребе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496"/>
            <a:ext cx="372092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i="1" u="sng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Статья 26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. Дети имеют право на 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помощь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государства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, если они в нужде и бедности.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 </a:t>
            </a:r>
            <a:endParaRPr lang="ru-RU" b="1" i="1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u="sng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Статья 27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. Все дети имеют право на </a:t>
            </a:r>
            <a:endParaRPr lang="ru-RU" b="1" i="1" dirty="0" smtClean="0">
              <a:solidFill>
                <a:schemeClr val="tx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достаточно 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хороший уровень жизни, </a:t>
            </a:r>
            <a:endParaRPr lang="ru-RU" b="1" i="1" dirty="0" smtClean="0">
              <a:solidFill>
                <a:schemeClr val="tx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 err="1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соответвующий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установленным </a:t>
            </a:r>
            <a:endParaRPr lang="ru-RU" b="1" i="1" dirty="0" smtClean="0">
              <a:solidFill>
                <a:schemeClr val="tx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стандартам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. Это означает, что дети должны </a:t>
            </a:r>
            <a:endParaRPr lang="ru-RU" b="1" i="1" dirty="0" smtClean="0">
              <a:solidFill>
                <a:schemeClr val="tx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иметь 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>еду, одежду и жильё.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Picture 5" descr="C:\Documents and Settings\Администратор\Рабочий стол\22\14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3700474" cy="282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Администратор\Рабочий стол\22\e5dcf7af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3786214" cy="289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28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29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на получение образования, которое даёт возможность развития личности ребёнка. </a:t>
            </a:r>
            <a:endParaRPr lang="ru-RU" sz="3200" b="1" i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4" name="Picture 12" descr="Картинка 21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85926"/>
            <a:ext cx="431482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30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дети, принадлежащие к этническим, религиозным или языковым меньшинствам, имеют право пользоваться своей культурой, исповедовать свою религию и пользоваться родным язык. </a:t>
            </a:r>
          </a:p>
          <a:p>
            <a:endParaRPr lang="ru-RU" dirty="0"/>
          </a:p>
        </p:txBody>
      </p:sp>
      <p:pic>
        <p:nvPicPr>
          <p:cNvPr id="4" name="Picture 10" descr="i?id=53973192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429000"/>
            <a:ext cx="5429288" cy="300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857364"/>
            <a:ext cx="8643998" cy="50006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ООН о правах ребёнка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международный правовой документ, определяющий права детей на образование, пользование достижениями культуры, правом на отдых и досуг, и оказание иных услуг детям государствами-членами ООН. Конвенция о правах ребёнка является первым и основным международно-правовым документом, в котором права ребенка рассматривались на уровне международного права. Документ состоит из 54 статей, детализирующих индивидуальные права юных граждан в возрасте от рождения до 18 лет на полное развитие своих возможностей в условиях, свободных от голода и нужды, жестокости, эксплуатации и других форм злоупотреблений. Конвенция о правах ребенка ратифицирована Ватиканом и всеми странами-членами ООН, кроме США и Сомали.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sz="40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В ноябре 2011 года исполн</a:t>
            </a:r>
            <a:r>
              <a:rPr lang="ru-RU" sz="40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ится</a:t>
            </a:r>
            <a:r>
              <a:rPr lang="ru-RU" sz="40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 22 год Конвенции о правах ребёнка!</a:t>
            </a:r>
            <a:r>
              <a:rPr lang="ru-RU" sz="40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 </a:t>
            </a:r>
            <a:endParaRPr lang="ru-RU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72032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31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играть и отдыхать в таких условиях, которые способствуют  их творческому и культурному развитию, занятием искусством, музыкой, театральными постановками. </a:t>
            </a:r>
          </a:p>
          <a:p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32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на защиту от выполнения любой работы, которая может представлять опасность для здоровья ребёнка или препятствовать получению образования.</a:t>
            </a:r>
            <a:endParaRPr lang="ru-RU" sz="3200" b="1" i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5" descr="C:\Documents and Settings\Администратор\Рабочий стол\22\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000504"/>
            <a:ext cx="3429024" cy="235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33</a:t>
            </a: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на защиту от незаконного применения и распространения наркотических средств.</a:t>
            </a:r>
            <a:endParaRPr lang="ru-RU" sz="2400" b="1" i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34</a:t>
            </a: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35</a:t>
            </a: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36</a:t>
            </a: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на защиту от насилия, похищения или от любой другой формы эксплуатации.</a:t>
            </a:r>
            <a:endParaRPr lang="ru-RU" sz="2400" b="1" i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37</a:t>
            </a: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не быть подвергнутыми жестоким или болезненным наказаниям.</a:t>
            </a:r>
            <a:endParaRPr lang="ru-RU" sz="2400" b="1" i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429000"/>
            <a:ext cx="4929222" cy="311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57388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38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на защиту в военное время. Военная служба или участие в военных действиях не допустимы для детей 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возрасте до 18 лет. </a:t>
            </a:r>
            <a:endParaRPr lang="ru-RU" sz="3200" b="1" i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39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на помощь в случаях оскорблений, отсутствия заботы или грубого обращения</a:t>
            </a:r>
            <a:endParaRPr lang="ru-RU" sz="32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Администратор\Рабочий стол\22\cbb453929bbcddcf454e53cd628ac617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57627"/>
            <a:ext cx="3643338" cy="271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40</a:t>
            </a: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дети, которые обвиняются в нарушении закона или были признаны виновными в нарушении закона, имеют право на предоставление защиты, а также на гуманное и справедливое отношение к ним. </a:t>
            </a:r>
          </a:p>
          <a:p>
            <a:r>
              <a:rPr lang="ru-RU" sz="24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41</a:t>
            </a: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дети имеют право на соблюдение любых других прав, закреплённых в государственных или международных законах, если они в большей степени способствуют обеспечению прав ребёнка, чем Конвенция о правах ребёнка.</a:t>
            </a:r>
            <a:endParaRPr lang="ru-RU" sz="24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C:\Documents and Settings\Администратор\Рабочий стол\22\0872-0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86189"/>
            <a:ext cx="3571900" cy="267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42.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взрослые и дети 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знать об этой Конвенции. Все дети имеют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 о своих правах, и взрослые </a:t>
            </a:r>
            <a:endParaRPr lang="ru-RU" sz="3200" b="1" i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тоже 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знать о них.</a:t>
            </a:r>
            <a:endParaRPr lang="ru-RU" sz="32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43116"/>
            <a:ext cx="3429024" cy="443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spc="0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Дети имеют право на особенную заботу и защиту!</a:t>
            </a:r>
            <a:endParaRPr lang="ru-RU" sz="4400" b="1" spc="0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215238" cy="533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а 40 из 158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305206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 – граждане России.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071546"/>
            <a:ext cx="50006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страна, подписав Конвенцию о правах ребенка, взяла на себя обязательство обеспечить детям России все названные в ней права.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357562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 Конвенции гласит: «…ребенком является каждое человеческое существо до достижения 18-летнего возраста, если по закону, применимому к данному ребенку, он не достигает совершеннолетия ранее.»</a:t>
            </a: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95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3504" y="152400"/>
            <a:ext cx="3543296" cy="6419872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2.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имеют право на защиту от дискриминации. Это означает, что все дети имеют одинаковые права, независимо от цвета кожи, пола, возраста или религии. </a:t>
            </a:r>
            <a:r>
              <a:rPr lang="ru-RU" sz="4400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sz="4400" b="1" i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cs typeface="Arial" charset="0"/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857764" cy="611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4519569" cy="300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3971924" cy="50006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3.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взрослые всегда должны поступать так, чтобы обеспечить наилучшие интересы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а 49 из 158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857488" y="1428709"/>
            <a:ext cx="3571900" cy="485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4.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Государство несёт ответственность за соблюдение прав всех детей. </a:t>
            </a:r>
            <a:r>
              <a:rPr lang="ru-RU" sz="4400" b="1" i="1" dirty="0" smtClean="0">
                <a:latin typeface="Arial" charset="0"/>
                <a:cs typeface="Arial" charset="0"/>
              </a:rPr>
              <a:t/>
            </a:r>
            <a:br>
              <a:rPr lang="ru-RU" sz="4400" b="1" i="1" dirty="0" smtClean="0">
                <a:latin typeface="Arial" charset="0"/>
                <a:cs typeface="Arial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428604"/>
            <a:ext cx="41148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5 и статья 18.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Родители несут основную долю ответственности за воспитание своих детей. Наилучшие интересы ребёнка являются предметом их основной заботы.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8" descr="Картинка 2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4572000" cy="472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05558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6. 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дети имеют право на жизнь. </a:t>
            </a:r>
            <a: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7 и статья 8.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дети имеют право на имя и на приобретение гражданства, а также они имеют право на сохранение своего имени и гражданства.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9</a:t>
            </a:r>
            <a:br>
              <a:rPr lang="ru-RU" sz="36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дети имеют право жить со своими родителями, за исключением </a:t>
            </a:r>
            <a:b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случаев, когда это невозможно. </a:t>
            </a:r>
            <a:r>
              <a:rPr lang="ru-RU" sz="4400" b="1" i="1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400" b="1" i="1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400" b="1" i="1" dirty="0" smtClean="0">
                <a:latin typeface="Arial" charset="0"/>
                <a:cs typeface="Arial" charset="0"/>
              </a:rPr>
              <a:t/>
            </a:r>
            <a:br>
              <a:rPr lang="ru-RU" sz="4400" b="1" i="1" dirty="0" smtClean="0">
                <a:latin typeface="Arial" charset="0"/>
                <a:cs typeface="Arial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143380"/>
            <a:ext cx="2098131" cy="211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9330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10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22.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Всем детям-беженцам должна быть предоставлена защита, гуманитарная помощь и помощь в воссоединении с семьёй. Дети-беженцы имеют право на особую защиту. 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11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Вывозить детей 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страны нелегально </a:t>
            </a:r>
            <a:b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запрещено.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ru-RU" sz="4000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000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400" b="1" i="1" dirty="0" smtClean="0">
                <a:latin typeface="Arial" charset="0"/>
                <a:cs typeface="Arial" charset="0"/>
              </a:rPr>
              <a:t/>
            </a:r>
            <a:br>
              <a:rPr lang="ru-RU" sz="4400" b="1" i="1" dirty="0" smtClean="0">
                <a:latin typeface="Arial" charset="0"/>
                <a:cs typeface="Arial" charset="0"/>
              </a:rPr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186049"/>
            <a:ext cx="4500594" cy="152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</TotalTime>
  <Words>703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Конвенция о правах ребенка</vt:lpstr>
      <vt:lpstr>   В ноябре 2011 года исполнится 22 год Конвенции о правах ребёнка! </vt:lpstr>
      <vt:lpstr>  Вы – граждане России. </vt:lpstr>
      <vt:lpstr>Статья 2. Дети имеют право на защиту от дискриминации. Это означает, что все дети имеют одинаковые права, независимо от цвета кожи, пола, возраста или религии.  </vt:lpstr>
      <vt:lpstr>Статья 3. Все взрослые всегда должны поступать так, чтобы обеспечить наилучшие интересы детей.</vt:lpstr>
      <vt:lpstr>Статья 4.      Государство несёт ответственность за соблюдение прав всех детей.  </vt:lpstr>
      <vt:lpstr>Слайд 7</vt:lpstr>
      <vt:lpstr>Статья 6.  Все дети имеют право на жизнь. Статья 7 и статья 8. Все дети имеют право на имя и на приобретение гражданства, а также они имеют право на сохранение своего имени и гражданства. Статья 9 Все дети имеют право жить со своими родителями, за исключением  случаев, когда это невозможно.   </vt:lpstr>
      <vt:lpstr> Статья 10 и статья 22. Всем детям-беженцам должна быть предоставлена защита, гуманитарная помощь и помощь в воссоединении с семьёй. Дети-беженцы имеют право на особую защиту.   Статья 11. Вывозить детей  из страны нелегально  запрещено.   </vt:lpstr>
      <vt:lpstr>Статья 12. Все дети имеют право свободно выражать мнение, ребёнок имеет право на то, чтобы его мнение было услышано и принято во внимание.  Статья 13 и статья 17.  Все дети имеют право  высказывать своё мнение  и получать информацию.  </vt:lpstr>
      <vt:lpstr>Статья 14 и статья 15. Все дети имеют право думать обо всём так, как они хотят, они имеют право организовывать клубы по интересам и участвовать в собраниях и организациях.  Статья 16. Все дети имеют право на частную жизнь.  </vt:lpstr>
      <vt:lpstr>Статья 19. Все дети имеют право на защиту от всех форм насилия или эксплуатации, включая сексуальное злоупотребление, со стороны родителей или других лиц, заботящихся о ребенке.  Статья 20. Дети имеют  право на особую защиту  и помощь, если у них нет  возможности жить  со своими родителями.</vt:lpstr>
      <vt:lpstr>Статья 21. В случае усыновления все дети имеют право на наилучшую заботу.  </vt:lpstr>
      <vt:lpstr>Статья 23. Дети с ограниченными возможностями имеют право на особую заботу и образование, которые помогут им развиваться и вести полноценную и достойную жизнь.  </vt:lpstr>
      <vt:lpstr>Статья 24. Дети имеют право получать медицинскую помощь и лечение таким способом, который наилучшим образом поможет им сохранить здоровье, а также получать информацию о способах лечения и об условиях, способных повлиять на их здоровье.</vt:lpstr>
      <vt:lpstr>Статья 25. Дети, находящиеся в больницах, детских домах и других учреждениях для детей, имеют право на то, чтобы соблюдать наилучшие условия их содержания и лечения. Государство обязано проводить регулярные проверки этих условий.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Дети имеют право на особенную заботу и защиту!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ребенка</dc:title>
  <dc:creator>Admin</dc:creator>
  <cp:lastModifiedBy>Olga</cp:lastModifiedBy>
  <cp:revision>16</cp:revision>
  <dcterms:created xsi:type="dcterms:W3CDTF">2011-05-22T13:37:51Z</dcterms:created>
  <dcterms:modified xsi:type="dcterms:W3CDTF">2011-05-21T11:15:10Z</dcterms:modified>
</cp:coreProperties>
</file>