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7" r:id="rId2"/>
    <p:sldId id="268" r:id="rId3"/>
    <p:sldId id="271" r:id="rId4"/>
    <p:sldId id="270" r:id="rId5"/>
    <p:sldId id="256" r:id="rId6"/>
    <p:sldId id="257" r:id="rId7"/>
    <p:sldId id="264" r:id="rId8"/>
    <p:sldId id="258" r:id="rId9"/>
    <p:sldId id="259" r:id="rId10"/>
    <p:sldId id="265" r:id="rId11"/>
    <p:sldId id="260" r:id="rId12"/>
    <p:sldId id="261" r:id="rId13"/>
    <p:sldId id="262" r:id="rId14"/>
    <p:sldId id="263"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6AFC746A-F199-4FB1-B28A-9127BB2AA1B8}" type="datetimeFigureOut">
              <a:rPr lang="ru-RU" smtClean="0"/>
              <a:t>18.05.2020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5C05A96-1F2B-4692-BB6D-A4DBBB7BCC37}" type="slidenum">
              <a:rPr lang="ru-RU" smtClean="0"/>
              <a:t>‹#›</a:t>
            </a:fld>
            <a:endParaRPr lang="ru-RU"/>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ru-RU"/>
              <a:t>Образец заголовка</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6AFC746A-F199-4FB1-B28A-9127BB2AA1B8}" type="datetimeFigureOut">
              <a:rPr lang="ru-RU" smtClean="0"/>
              <a:t>18.05.2020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5C05A96-1F2B-4692-BB6D-A4DBBB7BCC37}"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6AFC746A-F199-4FB1-B28A-9127BB2AA1B8}" type="datetimeFigureOut">
              <a:rPr lang="ru-RU" smtClean="0"/>
              <a:t>18.05.2020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5C05A96-1F2B-4692-BB6D-A4DBBB7BCC37}"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6AFC746A-F199-4FB1-B28A-9127BB2AA1B8}" type="datetimeFigureOut">
              <a:rPr lang="ru-RU" smtClean="0"/>
              <a:t>18.05.2020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5C05A96-1F2B-4692-BB6D-A4DBBB7BCC37}"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95" name="Title 94"/>
          <p:cNvSpPr>
            <a:spLocks noGrp="1"/>
          </p:cNvSpPr>
          <p:nvPr>
            <p:ph type="title"/>
          </p:nvPr>
        </p:nvSpPr>
        <p:spPr>
          <a:xfrm>
            <a:off x="457200" y="4463568"/>
            <a:ext cx="8305800" cy="1143000"/>
          </a:xfrm>
        </p:spPr>
        <p:txBody>
          <a:bodyPr/>
          <a:lstStyle/>
          <a:p>
            <a:r>
              <a:rPr lang="ru-RU"/>
              <a:t>Образец заголовка</a:t>
            </a:r>
            <a:endParaRPr lang="en-US"/>
          </a:p>
        </p:txBody>
      </p:sp>
      <p:sp>
        <p:nvSpPr>
          <p:cNvPr id="2" name="Date Placeholder 1"/>
          <p:cNvSpPr>
            <a:spLocks noGrp="1"/>
          </p:cNvSpPr>
          <p:nvPr>
            <p:ph type="dt" sz="half" idx="10"/>
          </p:nvPr>
        </p:nvSpPr>
        <p:spPr/>
        <p:txBody>
          <a:bodyPr/>
          <a:lstStyle/>
          <a:p>
            <a:fld id="{6AFC746A-F199-4FB1-B28A-9127BB2AA1B8}" type="datetimeFigureOut">
              <a:rPr lang="ru-RU" smtClean="0"/>
              <a:t>18.05.2020</a:t>
            </a:fld>
            <a:endParaRPr lang="ru-RU"/>
          </a:p>
        </p:txBody>
      </p:sp>
      <p:sp>
        <p:nvSpPr>
          <p:cNvPr id="91" name="Footer Placeholder 90"/>
          <p:cNvSpPr>
            <a:spLocks noGrp="1"/>
          </p:cNvSpPr>
          <p:nvPr>
            <p:ph type="ftr" sz="quarter" idx="11"/>
          </p:nvPr>
        </p:nvSpPr>
        <p:spPr/>
        <p:txBody>
          <a:bodyPr/>
          <a:lstStyle/>
          <a:p>
            <a:endParaRPr lang="ru-RU"/>
          </a:p>
        </p:txBody>
      </p:sp>
      <p:sp>
        <p:nvSpPr>
          <p:cNvPr id="92" name="Slide Number Placeholder 91"/>
          <p:cNvSpPr>
            <a:spLocks noGrp="1"/>
          </p:cNvSpPr>
          <p:nvPr>
            <p:ph type="sldNum" sz="quarter" idx="12"/>
          </p:nvPr>
        </p:nvSpPr>
        <p:spPr/>
        <p:txBody>
          <a:bodyPr/>
          <a:lstStyle/>
          <a:p>
            <a:fld id="{B5C05A96-1F2B-4692-BB6D-A4DBBB7BCC37}"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fld id="{6AFC746A-F199-4FB1-B28A-9127BB2AA1B8}" type="datetimeFigureOut">
              <a:rPr lang="ru-RU" smtClean="0"/>
              <a:t>18.05.2020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5C05A96-1F2B-4692-BB6D-A4DBBB7BCC37}"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6AFC746A-F199-4FB1-B28A-9127BB2AA1B8}" type="datetimeFigureOut">
              <a:rPr lang="ru-RU" smtClean="0"/>
              <a:t>18.05.2020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5C05A96-1F2B-4692-BB6D-A4DBBB7BCC37}"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6AFC746A-F199-4FB1-B28A-9127BB2AA1B8}" type="datetimeFigureOut">
              <a:rPr lang="ru-RU" smtClean="0"/>
              <a:t>18.05.2020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5C05A96-1F2B-4692-BB6D-A4DBBB7BCC37}"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FC746A-F199-4FB1-B28A-9127BB2AA1B8}" type="datetimeFigureOut">
              <a:rPr lang="ru-RU" smtClean="0"/>
              <a:t>18.05.2020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5C05A96-1F2B-4692-BB6D-A4DBBB7BCC37}"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AFC746A-F199-4FB1-B28A-9127BB2AA1B8}" type="datetimeFigureOut">
              <a:rPr lang="ru-RU" smtClean="0"/>
              <a:t>18.05.2020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5C05A96-1F2B-4692-BB6D-A4DBBB7BCC37}" type="slidenum">
              <a:rPr lang="ru-RU" smtClean="0"/>
              <a:t>‹#›</a:t>
            </a:fld>
            <a:endParaRPr lang="ru-RU"/>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ru-RU"/>
              <a:t>Образец заголовка</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5" name="Date Placeholder 4"/>
          <p:cNvSpPr>
            <a:spLocks noGrp="1"/>
          </p:cNvSpPr>
          <p:nvPr>
            <p:ph type="dt" sz="half" idx="10"/>
          </p:nvPr>
        </p:nvSpPr>
        <p:spPr/>
        <p:txBody>
          <a:bodyPr/>
          <a:lstStyle/>
          <a:p>
            <a:fld id="{6AFC746A-F199-4FB1-B28A-9127BB2AA1B8}" type="datetimeFigureOut">
              <a:rPr lang="ru-RU" smtClean="0"/>
              <a:t>18.05.2020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5C05A96-1F2B-4692-BB6D-A4DBBB7BCC37}" type="slidenum">
              <a:rPr lang="ru-RU" smtClean="0"/>
              <a:t>‹#›</a:t>
            </a:fld>
            <a:endParaRPr lang="ru-RU"/>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ru-RU"/>
              <a:t>Образец заголовка</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6AFC746A-F199-4FB1-B28A-9127BB2AA1B8}" type="datetimeFigureOut">
              <a:rPr lang="ru-RU" smtClean="0"/>
              <a:t>18.05.2020</a:t>
            </a:fld>
            <a:endParaRPr lang="ru-RU"/>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B5C05A96-1F2B-4692-BB6D-A4DBBB7BCC37}"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ru-RU"/>
              <a:t>Змея </a:t>
            </a:r>
            <a:endParaRPr lang="ru-RU" dirty="0"/>
          </a:p>
        </p:txBody>
      </p:sp>
      <p:sp>
        <p:nvSpPr>
          <p:cNvPr id="5" name="Подзаголовок 4"/>
          <p:cNvSpPr>
            <a:spLocks noGrp="1"/>
          </p:cNvSpPr>
          <p:nvPr>
            <p:ph type="subTitle" idx="1"/>
          </p:nvPr>
        </p:nvSpPr>
        <p:spPr/>
        <p:txBody>
          <a:bodyPr/>
          <a:lstStyle/>
          <a:p>
            <a:r>
              <a:rPr lang="ru-RU" dirty="0"/>
              <a:t>Оригами</a:t>
            </a:r>
          </a:p>
        </p:txBody>
      </p:sp>
    </p:spTree>
    <p:extLst>
      <p:ext uri="{BB962C8B-B14F-4D97-AF65-F5344CB8AC3E}">
        <p14:creationId xmlns:p14="http://schemas.microsoft.com/office/powerpoint/2010/main" val="3158043087"/>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10000"/>
          </a:bodyPr>
          <a:lstStyle/>
          <a:p>
            <a:r>
              <a:rPr lang="ru-RU" dirty="0"/>
              <a:t>Этот способ называют также «гармошка».</a:t>
            </a:r>
          </a:p>
          <a:p>
            <a:r>
              <a:rPr lang="ru-RU" dirty="0"/>
              <a:t>Надо взять две полоски цветной бумаги (ширина 18-20 мм, длина  2- 3 метра, для наших змеек мы разрезали два листа бумаги А4 на полоски). </a:t>
            </a:r>
          </a:p>
          <a:p>
            <a:r>
              <a:rPr lang="ru-RU" dirty="0"/>
              <a:t>Сложить  концы полосок друг к другу и склеить. Затем нужно полоску (здесь, зеленую) загнуть  на верхнюю. Желтая  полоска, которая  раньше была сверху, теперь находится внизу и сгибается над зеленой. Так переплетать полоски поочередно пока не получится змейка желаемой длины, полоски до конца не переплетаем. Чтобы  змейка не расплелась, склеить последний  фрагмент змейки. Каждую оставленную непереплетенной полоску разрезаем вдоль на две части и закручиваем. У змей нет пушистых хвостов, но в данной поделке эта деталь придает изделию завершенность.</a:t>
            </a:r>
          </a:p>
        </p:txBody>
      </p:sp>
    </p:spTree>
    <p:extLst>
      <p:ext uri="{BB962C8B-B14F-4D97-AF65-F5344CB8AC3E}">
        <p14:creationId xmlns:p14="http://schemas.microsoft.com/office/powerpoint/2010/main" val="3277034872"/>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txBody>
          <a:bodyPr>
            <a:noAutofit/>
          </a:bodyPr>
          <a:lstStyle/>
          <a:p>
            <a:r>
              <a:rPr lang="ru-RU" sz="2400" dirty="0"/>
              <a:t>Ваша змейка может отдохнуть на полке, а можно и поиграть с ней. На следующей фотографии видно, как нужно держать змейку (для этого есть своего рода «кармашек»</a:t>
            </a:r>
          </a:p>
        </p:txBody>
      </p:sp>
      <p:sp>
        <p:nvSpPr>
          <p:cNvPr id="3" name="Объект 2"/>
          <p:cNvSpPr>
            <a:spLocks noGrp="1"/>
          </p:cNvSpPr>
          <p:nvPr>
            <p:ph idx="1"/>
          </p:nvPr>
        </p:nvSpPr>
        <p:spPr/>
        <p:txBody>
          <a:bodyPr/>
          <a:lstStyle/>
          <a:p>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3769" y="1772816"/>
            <a:ext cx="6070629" cy="437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8034542"/>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a:t>А вот на этой фотографии змейка задумалась (для этого нужно большим пальцем прикрыть ей рот).</a:t>
            </a:r>
          </a:p>
        </p:txBody>
      </p:sp>
      <p:sp>
        <p:nvSpPr>
          <p:cNvPr id="3" name="Объект 2"/>
          <p:cNvSpPr>
            <a:spLocks noGrp="1"/>
          </p:cNvSpPr>
          <p:nvPr>
            <p:ph idx="1"/>
          </p:nvPr>
        </p:nvSpPr>
        <p:spPr/>
        <p:txBody>
          <a:bodyPr/>
          <a:lstStyle/>
          <a:p>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550" y="1628775"/>
            <a:ext cx="49149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4502922"/>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br>
              <a:rPr lang="en-US" sz="2800" dirty="0"/>
            </a:br>
            <a:br>
              <a:rPr lang="en-US" sz="2800" dirty="0"/>
            </a:br>
            <a:r>
              <a:rPr lang="ru-RU" sz="2400" dirty="0"/>
              <a:t>А теперь змейка удивленная (большой палец не удерживает нижнюю челюсть змейки и рот раскрывается у змейки).</a:t>
            </a:r>
            <a:br>
              <a:rPr lang="en-US" sz="2400" dirty="0"/>
            </a:br>
            <a:endParaRPr lang="ru-RU" sz="1800" dirty="0"/>
          </a:p>
        </p:txBody>
      </p:sp>
      <p:sp>
        <p:nvSpPr>
          <p:cNvPr id="4" name="Объект 3"/>
          <p:cNvSpPr>
            <a:spLocks noGrp="1"/>
          </p:cNvSpPr>
          <p:nvPr>
            <p:ph sz="half" idx="1"/>
          </p:nvPr>
        </p:nvSpPr>
        <p:spPr/>
        <p:txBody>
          <a:bodyPr>
            <a:normAutofit lnSpcReduction="10000"/>
          </a:bodyPr>
          <a:lstStyle/>
          <a:p>
            <a:pPr algn="ctr"/>
            <a:endParaRPr lang="ru-RU" dirty="0"/>
          </a:p>
        </p:txBody>
      </p:sp>
      <p:sp>
        <p:nvSpPr>
          <p:cNvPr id="5" name="Объект 4"/>
          <p:cNvSpPr>
            <a:spLocks noGrp="1"/>
          </p:cNvSpPr>
          <p:nvPr>
            <p:ph sz="half" idx="2"/>
          </p:nvPr>
        </p:nvSpPr>
        <p:spPr/>
        <p:txBody>
          <a:bodyPr>
            <a:normAutofit lnSpcReduction="10000"/>
          </a:bodyPr>
          <a:lstStyle/>
          <a:p>
            <a:r>
              <a:rPr lang="ru-RU" dirty="0"/>
              <a:t> Примечание: чтобы нижняя челюсть змейки «пружинила», хвост необходимо приклеивать к наименее плотной части головы, выполняя пункт 10 (см. выше), ваши пальцы почувствуют разницу в плотности углов.</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99" y="1556792"/>
            <a:ext cx="2937123"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6821364"/>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229600" cy="1143000"/>
          </a:xfrm>
        </p:spPr>
        <p:txBody>
          <a:bodyPr>
            <a:normAutofit/>
          </a:bodyPr>
          <a:lstStyle/>
          <a:p>
            <a:r>
              <a:rPr lang="ru-RU" sz="2800" dirty="0"/>
              <a:t>А это  змейки одной группы ребят. </a:t>
            </a:r>
          </a:p>
        </p:txBody>
      </p:sp>
      <p:sp>
        <p:nvSpPr>
          <p:cNvPr id="3" name="Объект 2"/>
          <p:cNvSpPr>
            <a:spLocks noGrp="1"/>
          </p:cNvSpPr>
          <p:nvPr>
            <p:ph idx="1"/>
          </p:nvPr>
        </p:nvSpPr>
        <p:spPr/>
        <p:txBody>
          <a:bodyPr/>
          <a:lstStyle/>
          <a:p>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065" y="1772816"/>
            <a:ext cx="7705116"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966178"/>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8959274"/>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Легенды о змеях</a:t>
            </a:r>
          </a:p>
        </p:txBody>
      </p:sp>
      <p:sp>
        <p:nvSpPr>
          <p:cNvPr id="3" name="Объект 2"/>
          <p:cNvSpPr>
            <a:spLocks noGrp="1"/>
          </p:cNvSpPr>
          <p:nvPr>
            <p:ph idx="1"/>
          </p:nvPr>
        </p:nvSpPr>
        <p:spPr/>
        <p:txBody>
          <a:bodyPr>
            <a:normAutofit fontScale="70000" lnSpcReduction="20000"/>
          </a:bodyPr>
          <a:lstStyle/>
          <a:p>
            <a:r>
              <a:rPr lang="ru-RU" dirty="0"/>
              <a:t>Образ змеи очень часто встречается в различных мифологических сюжетах. </a:t>
            </a:r>
          </a:p>
          <a:p>
            <a:endParaRPr lang="ru-RU" dirty="0"/>
          </a:p>
          <a:p>
            <a:r>
              <a:rPr lang="ru-RU" dirty="0"/>
              <a:t>Жезл, обвитый змеей, был атрибутом греческого бога-целителя Асклепия (у римлян — Эскулапа, который сам мог превращаться в змею и сделал это, когда необходимо было предотвратить эпидемию чумы в Риме). </a:t>
            </a:r>
          </a:p>
          <a:p>
            <a:endParaRPr lang="ru-RU" dirty="0"/>
          </a:p>
          <a:p>
            <a:r>
              <a:rPr lang="ru-RU" dirty="0"/>
              <a:t>А вот как змея стала символом медицины. Однажды, когда Асклепий сидел у постели больного, к нему подползла большая змея. Асклепий убил ее своим жезлом. Но вскоре вползла другая змея с пучком травы и натерла этой травой погибшую. Та ожила и обвила жезл целителя. Так Асклепий открыл траву бессмертия, а змея стала его священным животным и символом врачевания. Однако право воскрешать из мертвых принадлежало только Зевсу, поэтому бог-громовержец разгневался и сразил Асклепия ударом молнии</a:t>
            </a:r>
            <a:r>
              <a:rPr lang="en-US" dirty="0"/>
              <a:t>. </a:t>
            </a:r>
            <a:r>
              <a:rPr lang="ru-RU" dirty="0"/>
              <a:t>Правда, в знак признания его заслуг он все же обессмертил имя знаменитого целителя, поместив его образ среди звезд (созвездие Змееносец). </a:t>
            </a:r>
          </a:p>
          <a:p>
            <a:endParaRPr lang="ru-RU" dirty="0"/>
          </a:p>
          <a:p>
            <a:r>
              <a:rPr lang="ru-RU" dirty="0"/>
              <a:t>Считалось, что, если кому-нибудь из счастливчиков змеи вылизывали уши, тот становился способным понимать язык животных. Младенец Геракл задушил двух вползших в его колыбель змей, которые все же успели прочистить ему уши.</a:t>
            </a:r>
          </a:p>
        </p:txBody>
      </p:sp>
    </p:spTree>
    <p:extLst>
      <p:ext uri="{BB962C8B-B14F-4D97-AF65-F5344CB8AC3E}">
        <p14:creationId xmlns:p14="http://schemas.microsoft.com/office/powerpoint/2010/main" val="1406915007"/>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692696"/>
            <a:ext cx="8229600" cy="5433467"/>
          </a:xfrm>
        </p:spPr>
        <p:txBody>
          <a:bodyPr>
            <a:noAutofit/>
          </a:bodyPr>
          <a:lstStyle/>
          <a:p>
            <a:endParaRPr lang="ru-RU" sz="1800" dirty="0"/>
          </a:p>
          <a:p>
            <a:endParaRPr lang="ru-RU" sz="1800" dirty="0"/>
          </a:p>
          <a:p>
            <a:r>
              <a:rPr lang="ru-RU" sz="1800" dirty="0"/>
              <a:t>Году Змеи соответствуют такие цвета, как чёрный, синий (голубой) и зелёный. Стихия - вода, которой присуща такая характеристика, как подвижность, динамизм и изменчивость.</a:t>
            </a:r>
          </a:p>
          <a:p>
            <a:endParaRPr lang="ru-RU" sz="1800" dirty="0"/>
          </a:p>
          <a:p>
            <a:r>
              <a:rPr lang="ru-RU" sz="1800" dirty="0"/>
              <a:t>Чёрная Змея несёт людям неожиданные подспудные перемены, нестабильность и изменчивость. В год Змеи нужно заранее всё планировать и правильно оценивать, прежде чем что-либо предпринимать. Нужно стать во много раз осторожнее и осмотрительнее.</a:t>
            </a:r>
          </a:p>
          <a:p>
            <a:endParaRPr lang="ru-RU" sz="1800" dirty="0"/>
          </a:p>
          <a:p>
            <a:r>
              <a:rPr lang="ru-RU" sz="1800" dirty="0"/>
              <a:t>Годы Змеи редко бывают напряженными и динамичными. Посмотрите на их символ - змею, сравните повадки этого пресмыкающегося с обыденной жизнью, и вы легко поймете, чего ожидать в период правления Змеи. Змея - это скрытая медлительность, это мудрость, выносливость и терпение, поэтому и в течение года основной упор следует делать на творчество и образование, повышение квалификации, поиски ответов на сложные вопросы</a:t>
            </a:r>
          </a:p>
        </p:txBody>
      </p:sp>
    </p:spTree>
    <p:extLst>
      <p:ext uri="{BB962C8B-B14F-4D97-AF65-F5344CB8AC3E}">
        <p14:creationId xmlns:p14="http://schemas.microsoft.com/office/powerpoint/2010/main" val="1525290815"/>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Объект 4"/>
          <p:cNvSpPr>
            <a:spLocks noGrp="1"/>
          </p:cNvSpPr>
          <p:nvPr>
            <p:ph idx="1"/>
          </p:nvPr>
        </p:nvSpPr>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798" y="1052736"/>
            <a:ext cx="5117668"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894880"/>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52769"/>
            <a:ext cx="6768752" cy="6634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4986859"/>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Для того, чтобы сделать голову, надо выполнить следующие шаги:</a:t>
            </a:r>
          </a:p>
        </p:txBody>
      </p:sp>
      <p:sp>
        <p:nvSpPr>
          <p:cNvPr id="3" name="Объект 2"/>
          <p:cNvSpPr>
            <a:spLocks noGrp="1"/>
          </p:cNvSpPr>
          <p:nvPr>
            <p:ph idx="1"/>
          </p:nvPr>
        </p:nvSpPr>
        <p:spPr/>
        <p:txBody>
          <a:bodyPr>
            <a:normAutofit fontScale="85000" lnSpcReduction="10000"/>
          </a:bodyPr>
          <a:lstStyle/>
          <a:p>
            <a:r>
              <a:rPr lang="ru-RU" dirty="0"/>
              <a:t>Согнуть лист бумаги прямоугольной формы  пополам. Наметить центральную линию. Закрытые углы отогнуть к центральной линии.</a:t>
            </a:r>
          </a:p>
          <a:p>
            <a:r>
              <a:rPr lang="ru-RU" dirty="0"/>
              <a:t>Узкие края работы завернуть спереди наверх.</a:t>
            </a:r>
          </a:p>
          <a:p>
            <a:r>
              <a:rPr lang="ru-RU" dirty="0"/>
              <a:t>Перевернуть заготовку. Повторить 2 пункт.</a:t>
            </a:r>
          </a:p>
          <a:p>
            <a:r>
              <a:rPr lang="ru-RU" dirty="0"/>
              <a:t>Углы «а» и «б» сложить вместе.</a:t>
            </a:r>
          </a:p>
          <a:p>
            <a:r>
              <a:rPr lang="ru-RU" dirty="0"/>
              <a:t>Заготовка получилась в форме квадрата.</a:t>
            </a:r>
          </a:p>
          <a:p>
            <a:r>
              <a:rPr lang="ru-RU" dirty="0"/>
              <a:t>Нижний угол квадрата завернуть вверх.</a:t>
            </a:r>
          </a:p>
          <a:p>
            <a:r>
              <a:rPr lang="ru-RU" dirty="0"/>
              <a:t>Перевернуть заготовку. Повторить 6 пункт.</a:t>
            </a:r>
          </a:p>
          <a:p>
            <a:r>
              <a:rPr lang="ru-RU" dirty="0"/>
              <a:t>Углы «в» и «г» сложить вместе. </a:t>
            </a:r>
          </a:p>
          <a:p>
            <a:r>
              <a:rPr lang="ru-RU" dirty="0"/>
              <a:t>Заготовка получилась в форме квадрата.</a:t>
            </a:r>
          </a:p>
          <a:p>
            <a:r>
              <a:rPr lang="ru-RU" dirty="0"/>
              <a:t>Нижний угол квадрата заверни вверх.</a:t>
            </a:r>
          </a:p>
          <a:p>
            <a:r>
              <a:rPr lang="ru-RU" dirty="0"/>
              <a:t>Приклей глаза, язык.</a:t>
            </a:r>
          </a:p>
          <a:p>
            <a:r>
              <a:rPr lang="ru-RU" dirty="0"/>
              <a:t> Голова змеи готова.</a:t>
            </a:r>
          </a:p>
        </p:txBody>
      </p:sp>
    </p:spTree>
    <p:extLst>
      <p:ext uri="{BB962C8B-B14F-4D97-AF65-F5344CB8AC3E}">
        <p14:creationId xmlns:p14="http://schemas.microsoft.com/office/powerpoint/2010/main" val="2555407352"/>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a:t>Фотографии последовательности складывания головы змеи Вам помогут, если мои рисунки неточны </a:t>
            </a:r>
            <a:r>
              <a:rPr lang="ru-RU" dirty="0"/>
              <a:t>или непонятны.</a:t>
            </a:r>
          </a:p>
        </p:txBody>
      </p:sp>
      <p:sp>
        <p:nvSpPr>
          <p:cNvPr id="3" name="Объект 2"/>
          <p:cNvSpPr>
            <a:spLocks noGrp="1"/>
          </p:cNvSpPr>
          <p:nvPr>
            <p:ph idx="1"/>
          </p:nvPr>
        </p:nvSpPr>
        <p:spPr/>
        <p:txBody>
          <a:bodyPr/>
          <a:lstStyle/>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628800"/>
            <a:ext cx="5616623"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547994"/>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 Как сделать хвост змеи способом «змейка».</a:t>
            </a:r>
          </a:p>
        </p:txBody>
      </p:sp>
      <p:sp>
        <p:nvSpPr>
          <p:cNvPr id="3" name="Объект 2"/>
          <p:cNvSpPr>
            <a:spLocks noGrp="1"/>
          </p:cNvSpPr>
          <p:nvPr>
            <p:ph idx="1"/>
          </p:nvPr>
        </p:nvSpPr>
        <p:spPr/>
        <p:txBody>
          <a:bodyPr/>
          <a:lstStyle/>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307736"/>
            <a:ext cx="7902957" cy="2633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0997868"/>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
</file>

<file path=ppt/theme/theme1.xml><?xml version="1.0" encoding="utf-8"?>
<a:theme xmlns:a="http://schemas.openxmlformats.org/drawingml/2006/main" name="Паркет">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ркет">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48</TotalTime>
  <Words>704</Words>
  <Application>Microsoft Office PowerPoint</Application>
  <PresentationFormat>Экран (4:3)</PresentationFormat>
  <Paragraphs>40</Paragraphs>
  <Slides>14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Arial</vt:lpstr>
      <vt:lpstr>Calibri</vt:lpstr>
      <vt:lpstr>Tw Cen MT</vt:lpstr>
      <vt:lpstr>Паркет</vt:lpstr>
      <vt:lpstr>Змея </vt:lpstr>
      <vt:lpstr>Презентация PowerPoint</vt:lpstr>
      <vt:lpstr>Легенды о змеях</vt:lpstr>
      <vt:lpstr>Презентация PowerPoint</vt:lpstr>
      <vt:lpstr>Презентация PowerPoint</vt:lpstr>
      <vt:lpstr>Презентация PowerPoint</vt:lpstr>
      <vt:lpstr>Для того, чтобы сделать голову, надо выполнить следующие шаги:</vt:lpstr>
      <vt:lpstr>Фотографии последовательности складывания головы змеи Вам помогут, если мои рисунки неточны или непонятны.</vt:lpstr>
      <vt:lpstr> Как сделать хвост змеи способом «змейка».</vt:lpstr>
      <vt:lpstr>Презентация PowerPoint</vt:lpstr>
      <vt:lpstr>Ваша змейка может отдохнуть на полке, а можно и поиграть с ней. На следующей фотографии видно, как нужно держать змейку (для этого есть своего рода «кармашек»</vt:lpstr>
      <vt:lpstr>А вот на этой фотографии змейка задумалась (для этого нужно большим пальцем прикрыть ей рот).</vt:lpstr>
      <vt:lpstr>  А теперь змейка удивленная (большой палец не удерживает нижнюю челюсть змейки и рот раскрывается у змейки). </vt:lpstr>
      <vt:lpstr>А это  змейки одной группы ребят. </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user</cp:lastModifiedBy>
  <cp:revision>8</cp:revision>
  <dcterms:created xsi:type="dcterms:W3CDTF">2012-12-18T05:08:15Z</dcterms:created>
  <dcterms:modified xsi:type="dcterms:W3CDTF">2020-05-18T07:54:27Z</dcterms:modified>
</cp:coreProperties>
</file>