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sldIdLst>
    <p:sldId id="256" r:id="rId2"/>
    <p:sldId id="310" r:id="rId3"/>
    <p:sldId id="297" r:id="rId4"/>
    <p:sldId id="298" r:id="rId5"/>
    <p:sldId id="299" r:id="rId6"/>
    <p:sldId id="306" r:id="rId7"/>
    <p:sldId id="266" r:id="rId8"/>
    <p:sldId id="307" r:id="rId9"/>
    <p:sldId id="305" r:id="rId10"/>
    <p:sldId id="309" r:id="rId11"/>
    <p:sldId id="308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A02088"/>
    <a:srgbClr val="006600"/>
    <a:srgbClr val="993300"/>
    <a:srgbClr val="000099"/>
    <a:srgbClr val="9933FF"/>
    <a:srgbClr val="FF66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4" autoAdjust="0"/>
    <p:restoredTop sz="94660"/>
  </p:normalViewPr>
  <p:slideViewPr>
    <p:cSldViewPr>
      <p:cViewPr varScale="1">
        <p:scale>
          <a:sx n="85" d="100"/>
          <a:sy n="85" d="100"/>
        </p:scale>
        <p:origin x="-1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91D9-BE31-4B14-9614-673B3534E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F9225-1F21-41A8-BA3C-1AFD35F4D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15DB7-D802-4B97-AAC4-6508BA2E4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AE8E6-0B66-4DCA-9DBD-8EEDAA8FF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D411-1F94-4D1D-BC6A-B59355BDD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A2E70-E90F-4D90-B46B-4E7893750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CA6F-CEC8-40CE-AFA3-04A490054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637D-CB1B-4CC2-AFC1-238349D25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C1B4-1799-4733-B980-E9F0391A4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B101-977D-4408-ABB3-5D17DE9E6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BA80-7B71-48BF-8FA4-5AF6FA41C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AB09E38-8364-422C-AF04-909A407D3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6;&#1077;&#1085;&#1100;%20&#1087;&#1086;&#1073;&#1077;&#1076;&#1099;\Svyacshennaya_vojna_minus-_Vstavaj_strana_ogromnaya_33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43_%D0%B3%D0%BE%D0%B4" TargetMode="External"/><Relationship Id="rId3" Type="http://schemas.openxmlformats.org/officeDocument/2006/relationships/hyperlink" Target="http://ru.wikipedia.org/wiki/8_%D1%81%D0%B5%D0%BD%D1%82%D1%8F%D0%B1%D1%80%D1%8F" TargetMode="External"/><Relationship Id="rId7" Type="http://schemas.openxmlformats.org/officeDocument/2006/relationships/hyperlink" Target="http://ru.wikipedia.org/wiki/18_%D1%8F%D0%BD%D0%B2%D0%B0%D1%80%D1%8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44_%D0%B3%D0%BE%D0%B4" TargetMode="External"/><Relationship Id="rId5" Type="http://schemas.openxmlformats.org/officeDocument/2006/relationships/hyperlink" Target="http://ru.wikipedia.org/wiki/27_%D1%8F%D0%BD%D0%B2%D0%B0%D1%80%D1%8F" TargetMode="External"/><Relationship Id="rId4" Type="http://schemas.openxmlformats.org/officeDocument/2006/relationships/hyperlink" Target="http://ru.wikipedia.org/wiki/1941_%D0%B3%D0%BE%D0%B4" TargetMode="Externa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8" y="0"/>
            <a:ext cx="7929562" cy="2000250"/>
          </a:xfrm>
        </p:spPr>
        <p:txBody>
          <a:bodyPr/>
          <a:lstStyle/>
          <a:p>
            <a:pPr algn="l" eaLnBrk="1" hangingPunct="1"/>
            <a:r>
              <a:rPr lang="ru-RU" sz="4000" smtClean="0">
                <a:latin typeface="Arial Black" pitchFamily="34" charset="0"/>
              </a:rPr>
              <a:t>НИКТО НЕ ЗАБЫТ</a:t>
            </a:r>
            <a:br>
              <a:rPr lang="ru-RU" sz="4000" smtClean="0">
                <a:latin typeface="Arial Black" pitchFamily="34" charset="0"/>
              </a:rPr>
            </a:br>
            <a:r>
              <a:rPr lang="ru-RU" sz="4000" smtClean="0">
                <a:latin typeface="Arial Black" pitchFamily="34" charset="0"/>
              </a:rPr>
              <a:t>		НИЧТО НЕ ЗАБЫТО</a:t>
            </a:r>
          </a:p>
        </p:txBody>
      </p:sp>
      <p:sp>
        <p:nvSpPr>
          <p:cNvPr id="2051" name="AutoShape 10" descr="http://img0.liveinternet.ru/images/attach/c/8/100/669/100669492_74143651_3135728_0a12d4ee920b8f343f6b1298e6c414d5.gif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AutoShape 12" descr="http://img0.liveinternet.ru/images/attach/c/8/100/669/100669492_74143651_3135728_0a12d4ee920b8f343f6b1298e6c414d5.gif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" name="Picture 2" descr="C:\Documents and Settings\User\Рабочий стол\Рисунок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00240"/>
            <a:ext cx="5429288" cy="4263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img.rufox.ru/files/big2/621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785813"/>
            <a:ext cx="692943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1625"/>
            <a:ext cx="7772400" cy="146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ker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ВЕЛИКИЙ ДЕНЬ ПОБЕДЫ</a:t>
            </a:r>
            <a:endParaRPr lang="ru-RU" sz="4400" b="1" kern="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143500" y="1785938"/>
            <a:ext cx="3813175" cy="41148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000099"/>
                </a:solidFill>
                <a:latin typeface="+mn-lt"/>
                <a:cs typeface="+mn-cs"/>
              </a:rPr>
              <a:t>Имя твое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000099"/>
                </a:solidFill>
                <a:latin typeface="+mn-lt"/>
                <a:cs typeface="+mn-cs"/>
              </a:rPr>
              <a:t>неизвестно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600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600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000099"/>
                </a:solidFill>
                <a:latin typeface="+mn-lt"/>
                <a:cs typeface="+mn-cs"/>
              </a:rPr>
              <a:t>Подвиг твой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000099"/>
                </a:solidFill>
                <a:latin typeface="+mn-lt"/>
                <a:cs typeface="+mn-cs"/>
              </a:rPr>
              <a:t>бессмертен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600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600" b="1" kern="0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pic>
        <p:nvPicPr>
          <p:cNvPr id="12292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571625"/>
            <a:ext cx="35147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J007614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4175" y="2990850"/>
            <a:ext cx="1031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8800" smtClean="0"/>
              <a:t>МИНУТА</a:t>
            </a:r>
          </a:p>
          <a:p>
            <a:pPr algn="ctr" eaLnBrk="1" hangingPunct="1">
              <a:buFontTx/>
              <a:buNone/>
            </a:pPr>
            <a:r>
              <a:rPr lang="ru-RU" sz="8800" smtClean="0"/>
              <a:t>МОЛЧАНИЯ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сканирование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428625"/>
            <a:ext cx="3116262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7"/>
          <p:cNvSpPr>
            <a:spLocks noGrp="1" noChangeArrowheads="1"/>
          </p:cNvSpPr>
          <p:nvPr>
            <p:ph idx="1"/>
          </p:nvPr>
        </p:nvSpPr>
        <p:spPr>
          <a:xfrm>
            <a:off x="1143000" y="214313"/>
            <a:ext cx="5214938" cy="6311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Помните!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	Через года, через века…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О тех, кто уже не придет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                                      никогда,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Помните!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         Памяти  павших будьте достойны!..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Именем солнца,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                    именем Родины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Клятву даем.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Именем жизни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                   клянемся,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                                   клянемся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                                             павшим героям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То, что отцы не допели,- мы допоем!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То, что отцы не построили,- мы построим!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ПОМНИТЕ!..Памяти павших будьте достойны!..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Убейте войну! Прокляните войну!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О тех, кто уже не придет никогда,-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ЗАКЛИНАЮ-  ПОМНИТЕ!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00563" y="428625"/>
            <a:ext cx="447198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D60093"/>
                </a:solidFill>
              </a:rPr>
              <a:t>Победа! Как она досталась?</a:t>
            </a:r>
          </a:p>
        </p:txBody>
      </p:sp>
      <p:pic>
        <p:nvPicPr>
          <p:cNvPr id="3075" name="Picture 5" descr="http://zoopr.org.ua/img/f050713-4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285875"/>
            <a:ext cx="34290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3902075" cy="292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643063" y="142875"/>
            <a:ext cx="7200900" cy="1143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Bookman Old Style" pitchFamily="18" charset="0"/>
              </a:rPr>
              <a:t>22 июня 1941</a:t>
            </a:r>
            <a:br>
              <a:rPr lang="ru-RU" b="1" smtClean="0">
                <a:latin typeface="Bookman Old Style" pitchFamily="18" charset="0"/>
              </a:rPr>
            </a:br>
            <a:r>
              <a:rPr lang="ru-RU" b="1" smtClean="0">
                <a:latin typeface="Bookman Old Style" pitchFamily="18" charset="0"/>
              </a:rPr>
              <a:t>4 часа утра</a:t>
            </a: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4286250" y="1571625"/>
            <a:ext cx="48577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Июнь. </a:t>
            </a:r>
          </a:p>
          <a:p>
            <a:r>
              <a:rPr lang="ru-RU" b="1"/>
              <a:t>          Россия. </a:t>
            </a:r>
          </a:p>
          <a:p>
            <a:r>
              <a:rPr lang="ru-RU" b="1"/>
              <a:t>                      Воскресенье.</a:t>
            </a:r>
            <a:br>
              <a:rPr lang="ru-RU" b="1"/>
            </a:br>
            <a:r>
              <a:rPr lang="ru-RU" b="1"/>
              <a:t>Рассвет в объятьях тишины.</a:t>
            </a:r>
            <a:br>
              <a:rPr lang="ru-RU" b="1"/>
            </a:br>
            <a:r>
              <a:rPr lang="ru-RU" b="1"/>
              <a:t>Осталось хрупкое мгновенье</a:t>
            </a:r>
            <a:br>
              <a:rPr lang="ru-RU" b="1"/>
            </a:br>
            <a:r>
              <a:rPr lang="ru-RU" b="1"/>
              <a:t>До первых выстрелов войны.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Через секунду мир взорвётся,</a:t>
            </a:r>
            <a:br>
              <a:rPr lang="ru-RU" b="1"/>
            </a:br>
            <a:r>
              <a:rPr lang="ru-RU" b="1"/>
              <a:t>Смерть поведёт парад-алле,</a:t>
            </a:r>
            <a:br>
              <a:rPr lang="ru-RU" b="1"/>
            </a:br>
            <a:r>
              <a:rPr lang="ru-RU" b="1"/>
              <a:t>И навсегда погаснет солнце</a:t>
            </a:r>
            <a:br>
              <a:rPr lang="ru-RU" b="1"/>
            </a:br>
            <a:r>
              <a:rPr lang="ru-RU" b="1"/>
              <a:t>Для миллионов на земле.</a:t>
            </a:r>
            <a:endParaRPr lang="ru-RU"/>
          </a:p>
        </p:txBody>
      </p:sp>
      <p:pic>
        <p:nvPicPr>
          <p:cNvPr id="3074" name="Picture 2" descr="C:\Documents and Settings\User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3071834" cy="375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143000" y="428625"/>
            <a:ext cx="36433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Ещё той ночью игры снились детям, </a:t>
            </a:r>
            <a:br>
              <a:rPr lang="ru-RU" sz="2000" b="1"/>
            </a:br>
            <a:r>
              <a:rPr lang="ru-RU" sz="2000" b="1"/>
              <a:t>Но грозным рёвом, не пустой игрой, </a:t>
            </a:r>
            <a:br>
              <a:rPr lang="ru-RU" sz="2000" b="1"/>
            </a:br>
            <a:r>
              <a:rPr lang="ru-RU" sz="2000" b="1"/>
              <a:t>Ночное небо взрезав на рассвете, </a:t>
            </a:r>
            <a:br>
              <a:rPr lang="ru-RU" sz="2000" b="1"/>
            </a:br>
            <a:r>
              <a:rPr lang="ru-RU" sz="2000" b="1"/>
              <a:t>Шли самолёты на восток. </a:t>
            </a:r>
            <a:br>
              <a:rPr lang="ru-RU" sz="2000" b="1"/>
            </a:br>
            <a:r>
              <a:rPr lang="ru-RU" sz="2000" b="1"/>
              <a:t>Их строй</a:t>
            </a:r>
            <a:endParaRPr lang="ru-RU" sz="2000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5072063" y="3571875"/>
            <a:ext cx="3714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Нёс, притаясь, начало новой ноты, </a:t>
            </a:r>
            <a:br>
              <a:rPr lang="ru-RU" sz="2000" b="1"/>
            </a:br>
            <a:r>
              <a:rPr lang="ru-RU" sz="2000" b="1"/>
              <a:t>Что, дирижёрским замыслам верна, </a:t>
            </a:r>
            <a:br>
              <a:rPr lang="ru-RU" sz="2000" b="1"/>
            </a:br>
            <a:r>
              <a:rPr lang="ru-RU" sz="2000" b="1"/>
              <a:t>Зловещим визгом первого полёта </a:t>
            </a:r>
            <a:br>
              <a:rPr lang="ru-RU" sz="2000" b="1"/>
            </a:br>
            <a:r>
              <a:rPr lang="ru-RU" sz="2000" b="1"/>
              <a:t>Начнёт запев по имени — война.</a:t>
            </a:r>
            <a:endParaRPr lang="ru-RU" sz="2000"/>
          </a:p>
        </p:txBody>
      </p:sp>
      <p:pic>
        <p:nvPicPr>
          <p:cNvPr id="5124" name="Picture 2" descr="http://news.am/pic/news/1105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85750"/>
            <a:ext cx="378618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http://im3-tub-ru.yandex.net/i?id=86262045-5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571875"/>
            <a:ext cx="35988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.pix.ge:81/k/mj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14313"/>
            <a:ext cx="435768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vyacshennaya_vojna_minus-_Vstavaj_strana_ogromnaya_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58188" y="607218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stat21.privet.ru/lr/0c104f86f7d11c9a9cff2f854d7cda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571875"/>
            <a:ext cx="3548062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http://img13.nnm.me/d/7/0/b/c/d70bc80d09e884baea52f855c415d71e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714375"/>
            <a:ext cx="34290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http://stat21.privet.ru/lr/0c135aaa3ebc11f9693c977e49c9ed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640138"/>
            <a:ext cx="38576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pics2.pokazuha.ru/p442/i/e/5455384be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0813" y="3714750"/>
            <a:ext cx="33893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http://pics2.pokazuha.ru/p442/i/e/5455384be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714375"/>
            <a:ext cx="38354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festival.1september.ru/articles/583854/presentation/10.JPG"/>
          <p:cNvPicPr>
            <a:picLocks noChangeAspect="1" noChangeArrowheads="1"/>
          </p:cNvPicPr>
          <p:nvPr/>
        </p:nvPicPr>
        <p:blipFill>
          <a:blip r:embed="rId2"/>
          <a:srcRect l="5469" t="5208" r="5469" b="10416"/>
          <a:stretch>
            <a:fillRect/>
          </a:stretch>
        </p:blipFill>
        <p:spPr bwMode="auto">
          <a:xfrm>
            <a:off x="4572000" y="2928938"/>
            <a:ext cx="44243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857500" y="214313"/>
            <a:ext cx="389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/>
              <a:t>Блокада Ленинграда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928688" y="714375"/>
            <a:ext cx="807243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Длилась с </a:t>
            </a:r>
            <a:r>
              <a:rPr lang="ru-RU" b="1">
                <a:hlinkClick r:id="rId3" tooltip="8 сентября"/>
              </a:rPr>
              <a:t>8 сентября</a:t>
            </a:r>
            <a:r>
              <a:rPr lang="ru-RU" b="1"/>
              <a:t> </a:t>
            </a:r>
            <a:r>
              <a:rPr lang="ru-RU" b="1">
                <a:hlinkClick r:id="rId4" tooltip="1941 год"/>
              </a:rPr>
              <a:t>1941 года</a:t>
            </a:r>
            <a:r>
              <a:rPr lang="ru-RU" b="1"/>
              <a:t> по </a:t>
            </a:r>
            <a:r>
              <a:rPr lang="ru-RU" b="1">
                <a:hlinkClick r:id="rId5" tooltip="27 января"/>
              </a:rPr>
              <a:t>27 января</a:t>
            </a:r>
            <a:r>
              <a:rPr lang="ru-RU" b="1"/>
              <a:t>  </a:t>
            </a:r>
            <a:r>
              <a:rPr lang="ru-RU" b="1">
                <a:hlinkClick r:id="rId6" tooltip="1944 год"/>
              </a:rPr>
              <a:t>1944 года</a:t>
            </a:r>
            <a:r>
              <a:rPr lang="ru-RU" b="1"/>
              <a:t> (блокадное кольцо было прорвано </a:t>
            </a:r>
            <a:r>
              <a:rPr lang="ru-RU" b="1">
                <a:hlinkClick r:id="rId7" tooltip="18 января"/>
              </a:rPr>
              <a:t>18 января</a:t>
            </a:r>
            <a:r>
              <a:rPr lang="ru-RU" b="1"/>
              <a:t> </a:t>
            </a:r>
            <a:r>
              <a:rPr lang="ru-RU" b="1">
                <a:hlinkClick r:id="rId8" tooltip="1943 год"/>
              </a:rPr>
              <a:t>1943 года</a:t>
            </a:r>
            <a:r>
              <a:rPr lang="ru-RU" b="1"/>
              <a:t>) — </a:t>
            </a:r>
            <a:r>
              <a:rPr lang="ru-RU" sz="2800" b="1" u="sng">
                <a:solidFill>
                  <a:srgbClr val="C00000"/>
                </a:solidFill>
              </a:rPr>
              <a:t>872 дня</a:t>
            </a:r>
            <a:endParaRPr lang="ru-RU" b="1" u="sng">
              <a:solidFill>
                <a:srgbClr val="C00000"/>
              </a:solidFill>
            </a:endParaRPr>
          </a:p>
        </p:txBody>
      </p:sp>
      <p:pic>
        <p:nvPicPr>
          <p:cNvPr id="8197" name="Picture 6" descr="RIAN archive 907 Leningradians queueing up for wate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25" y="3000375"/>
            <a:ext cx="35385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4" name="Picture 6" descr="http://books.glagoslav.com/khatyn/gallery/khatyn_1--10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965450"/>
            <a:ext cx="492918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8" descr="http://im7-tub-ru.yandex.net/i?id=391924397-2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0"/>
            <a:ext cx="42148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5000625" y="571500"/>
            <a:ext cx="2806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/>
              <a:t>Хатынь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cp.sovserv.ru/media/images/3/0/9/97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57188"/>
            <a:ext cx="37147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http://dumskaya.net/pics1/a11571-1336546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638425"/>
            <a:ext cx="4092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714875" y="857250"/>
            <a:ext cx="4214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Первый парад Победы состоялся 24 июня 1945 г.</a:t>
            </a:r>
          </a:p>
        </p:txBody>
      </p:sp>
      <p:pic>
        <p:nvPicPr>
          <p:cNvPr id="10245" name="Picture 8" descr="http://cdn.itar-tass.com/tass/m2/uploads/i/1212520.jpg"/>
          <p:cNvPicPr>
            <a:picLocks noChangeAspect="1" noChangeArrowheads="1"/>
          </p:cNvPicPr>
          <p:nvPr/>
        </p:nvPicPr>
        <p:blipFill>
          <a:blip r:embed="rId4"/>
          <a:srcRect l="20296" r="15129"/>
          <a:stretch>
            <a:fillRect/>
          </a:stretch>
        </p:blipFill>
        <p:spPr bwMode="auto">
          <a:xfrm>
            <a:off x="1357313" y="3429000"/>
            <a:ext cx="32861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62</Words>
  <Application>Microsoft Office PowerPoint</Application>
  <PresentationFormat>Экран (4:3)</PresentationFormat>
  <Paragraphs>40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День Победы_06</vt:lpstr>
      <vt:lpstr>НИКТО НЕ ЗАБЫТ   НИЧТО НЕ ЗАБЫТО</vt:lpstr>
      <vt:lpstr>Победа! Как она досталась?</vt:lpstr>
      <vt:lpstr>22 июня 1941 4 часа утра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SarIPKiPRO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НИКТО НЕ ЗАБЫТ   НИЧТО НЕ ЗАБЫТО</dc:title>
  <dc:creator>Ольга</dc:creator>
  <cp:lastModifiedBy>User</cp:lastModifiedBy>
  <cp:revision>53</cp:revision>
  <dcterms:created xsi:type="dcterms:W3CDTF">2008-02-25T13:23:09Z</dcterms:created>
  <dcterms:modified xsi:type="dcterms:W3CDTF">2014-05-15T14:43:59Z</dcterms:modified>
</cp:coreProperties>
</file>