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4" r:id="rId16"/>
    <p:sldId id="280" r:id="rId17"/>
    <p:sldId id="282" r:id="rId18"/>
    <p:sldId id="283" r:id="rId19"/>
    <p:sldId id="265" r:id="rId20"/>
    <p:sldId id="284" r:id="rId21"/>
    <p:sldId id="285" r:id="rId22"/>
    <p:sldId id="269" r:id="rId23"/>
    <p:sldId id="271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95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110BF-1894-4B5B-AF10-BBB2806C94B7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98FEE-3079-4288-BAC8-3CD6413DD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1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98FEE-3079-4288-BAC8-3CD6413DDCC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98FEE-3079-4288-BAC8-3CD6413DDCC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1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 и Россия в начале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эпохи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Великих географических открытий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6" name="Picture 2" descr="http://www.playcast.ru/uploads/2016/12/15/20907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3" y="1450524"/>
            <a:ext cx="7686853" cy="4954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320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октября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1492 года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генуэзец Христофор Колумб  открыл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Америку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ds04.infourok.ru/uploads/ex/1138/0005f11f-a45f6086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7140" b="15795"/>
          <a:stretch/>
        </p:blipFill>
        <p:spPr bwMode="auto">
          <a:xfrm>
            <a:off x="142087" y="1286763"/>
            <a:ext cx="6632808" cy="478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900igr.net/datai/geografija/Istorija-otkrytija-Zemli/0010-005-KHristofor-Kol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8" b="7118"/>
          <a:stretch/>
        </p:blipFill>
        <p:spPr bwMode="auto">
          <a:xfrm>
            <a:off x="6588224" y="3181869"/>
            <a:ext cx="2376264" cy="31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39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204" y="188640"/>
            <a:ext cx="8929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1498 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португальский мореплаватель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да Гама достиг юго-западного побережья Индии.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geograph86.ucoz.ru/Foto/karta_ga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5"/>
          <a:stretch/>
        </p:blipFill>
        <p:spPr bwMode="auto">
          <a:xfrm>
            <a:off x="2526759" y="1142747"/>
            <a:ext cx="6440385" cy="480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gesmystery.ru/wp-content/uploads/2016/04/14.-%D0%92%D0%B0%D1%81%D0%BA%D0%BE-%D0%B4%D0%B0-%D0%93%D0%B0%D0%BC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6" y="3068960"/>
            <a:ext cx="2520280" cy="336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75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Америго  Веспуччи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описал открытые Колумбом земли и первым высказал предположение, что они не часть Индии, а совершенно новый континент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его честь эти земли были названы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Америкой.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mages.fineartamerica.com/images-medium-large/9-amerigo-vespucci-italian-explorer-photo-research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074340"/>
            <a:ext cx="6552728" cy="47836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32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12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документом !!!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стр.9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«Из письма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Америго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Веспуччи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Лоренцо Медичи»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184" y="1414119"/>
            <a:ext cx="880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Можно ли считать письмо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Америго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Веспуччи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историческим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источником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Свой ответ аргументируйте.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s://upload.wikimedia.org/wikipedia/commons/5/5b/Cannibalism_in_the_New_World,_from_Vespuc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45117"/>
            <a:ext cx="6552728" cy="44242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224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633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этап середина 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до середины 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255174"/>
            <a:ext cx="102756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Главные открытия совершили Англия, Голландия,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Франция.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*Поиск северо-западных путей на восток;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*Поиск северо-восточного пути в Китай и Японию.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78904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1553г.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мореплаватель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Ричард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Ченслер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отправился в Индию северным маршрутом.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15719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Уже в конце 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голландцы совершили три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экспедиции.на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восток и добрались до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Новой Земли.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t="2371" r="2745" b="2869"/>
          <a:stretch/>
        </p:blipFill>
        <p:spPr bwMode="auto">
          <a:xfrm>
            <a:off x="251521" y="416804"/>
            <a:ext cx="8640959" cy="632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43808" y="5157192"/>
            <a:ext cx="186871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5696" y="5849689"/>
            <a:ext cx="4536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Экспедиция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ичарда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Ченслера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66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47" y="18864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2.Начало  русских географических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открытий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их специфика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55" y="1388969"/>
            <a:ext cx="889247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связи с тем, что Россия  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в. Еще не имела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постоянных отношений с Испанией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Португалией, сведения о вновь открытых землях поступали сюда с большим  опозданием.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 не менее  Россия тоже была вовлечена в процесс  Великих географических открытий и освоения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новых территорий.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://rutlib2.com/book/26342/p/i_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48" y="3411904"/>
            <a:ext cx="5177440" cy="342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1" y="4221087"/>
            <a:ext cx="3607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Иван Грозный показывает сокровища английскому послу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Горсею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Худ. А. Литовченко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97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404664"/>
            <a:ext cx="4320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Первые попытки освоения Урала и Западной Сибири были еще в конце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в. по приказу Ивана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1483 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Федор Курбский и Иван Салтык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совершили первый поход на реку Обь.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Воеводы Семен Курбский и Петр Ушатый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время похода  в Западную Сибирь открыли самую высокую часть Уральских гор и доказали, что они простираются  «от моря и до моря».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mtdata.ru/u23/photoDC09/20990947600-0/original.jpg#20990947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9248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06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Русские жители побережья Белого моря  и Северного Ледовитого океана –поморы - открыли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остров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Колгуев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проливы, ведущие в Карское море.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Они достигли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Новой Земли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подошли  к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Медвежьему острову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восточным берегам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рхипелага Шпицберген.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ebquest.onedu.ru/_cmd_uploads/d6d3b8b34dc673a205679252259490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41155"/>
            <a:ext cx="4954208" cy="38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bs.twimg.com/media/CvJTgssXEAAHo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36004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23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540" y="188640"/>
            <a:ext cx="86589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1468-1474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гг. тверской купец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Афанасий Никитин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посетил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Персию, Аравию, Индию и Африку.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путешествие было описано им в книге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«Хождение за три моря».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myslide.ru/documents_2/1d9d456b8bef481713bcfefd36f2a580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3" b="2339"/>
          <a:stretch/>
        </p:blipFill>
        <p:spPr bwMode="auto">
          <a:xfrm>
            <a:off x="233540" y="2132856"/>
            <a:ext cx="6210668" cy="45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24smi.org/public/media/resize/660x-/celebrity/2017/04/25/6yD1BjEUJXkD_afanasii-nikit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69" y="2040428"/>
            <a:ext cx="2195021" cy="29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53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Специфика русских географических открытий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917431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Работа с текстом учебника стр.11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8784920" cy="120032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XVI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в. В России товарно-денежные отношения были еще развиты не так, как в Западной Европе. Это сказывалось на внимании России к географическим открытиям.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1" y="2780928"/>
            <a:ext cx="8784921" cy="461665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2.Не хватало денег для организации дальних экспедиций.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242594"/>
            <a:ext cx="878492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оссии отсутствовал выход к незамерзающим морям.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1" y="3669276"/>
            <a:ext cx="8784923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4.Не имея флота Россия не могла конкурировать с западноевропейскими странами.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653136"/>
            <a:ext cx="8784922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5.Не было завершено формирование единого  Российского государства.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488" y="5484133"/>
            <a:ext cx="8748945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6.Лишь 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в.  По мере развития товарно-денежных отношений в России началось включение вновь открытых земель в экономику единой страны.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37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4613" y="86457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712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Познакомиться с открытиями русских путешественников, определить  специфику русских географических открытий.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3116263"/>
            <a:ext cx="3913187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" y="4365104"/>
            <a:ext cx="8712967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262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52" y="4117021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Первооткрывателями новых земель и неизведанных территорий становились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воеводы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дружинники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посланные  великим князем московским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государем всея Руси во главе военных отрядов.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 задачей был поиск новых территорий и включение их в состав государства.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ns.sitecity.ru/users/s/svarog/storage/ltext_1707150635.p_2407135801.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5"/>
            <a:ext cx="5479679" cy="371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678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3.Последствия Великих географических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открытий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398646"/>
              </p:ext>
            </p:extLst>
          </p:nvPr>
        </p:nvGraphicFramePr>
        <p:xfrm>
          <a:off x="107504" y="1478393"/>
          <a:ext cx="8928992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984"/>
                <a:gridCol w="427200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Положительные последствия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Отрицательные последствия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007296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35896" y="999893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текстом учебника стр.11-12.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6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3.Последствия Великих географических открытий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85203"/>
              </p:ext>
            </p:extLst>
          </p:nvPr>
        </p:nvGraphicFramePr>
        <p:xfrm>
          <a:off x="107504" y="1141428"/>
          <a:ext cx="9036496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3054"/>
                <a:gridCol w="4323442"/>
              </a:tblGrid>
              <a:tr h="4527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Положительные последствия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Отрицательные последствия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16121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1.Развитие мировой торговли. Создание  торговых компаний.</a:t>
                      </a: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2.Распространение научных знаний. Расширение представлений о мире.</a:t>
                      </a: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3.Знакомство европейцев с новыми сельскохозяйственными культурами.</a:t>
                      </a: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4.Христианство стало мировой религией.</a:t>
                      </a: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5.Изменились повседневная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жизнь и быт европейцев.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1.Борьба между европейскими странами за колонии,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приводившие к большим человеческим жертвам.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2.Распространение в Европе новых болезней.</a:t>
                      </a: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Уничтожение самобытных цивилизаций.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3688" y="127085"/>
            <a:ext cx="554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Проверим свой ответ!!!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37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57752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Вопрос урока !!!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88840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Какое значение имели Великие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географические открытия для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истории России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0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Подведем итоги!!!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8163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 России  Великие географические открытия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мели большое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19" y="2996952"/>
            <a:ext cx="8784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Они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привели к открытию и освоению новых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земель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востоке.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076" y="4077072"/>
            <a:ext cx="8784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Способствовали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развитию товарно-денежных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отношений.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6" y="5055647"/>
            <a:ext cx="8928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Россия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постепенно вовлекалась в обще-европейский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рынок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06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89693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5990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1.Великие географические  открытия: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предпосылки и периодизация.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2.Начало  русских географических открытий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их специфика.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3.Последствия Великих географических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открытий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113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1.Великие географические  открытия: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предпосылки и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периодизация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4482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Еще древние финикийцы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около 600 г. до н.э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совершили первое  в истории плавание вокруг Африки, сумев пройти огромное расстояние в десятки тысяч километров.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booknik.ru/static/articles/photo/57107d31626837fe0d43525094b21f9616b6107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4"/>
          <a:stretch/>
        </p:blipFill>
        <p:spPr bwMode="auto">
          <a:xfrm>
            <a:off x="4452327" y="3284984"/>
            <a:ext cx="4618828" cy="340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3.infourok.ru/uploads/ex/021b/000643aa-85036a95/9/hello_html_m6847b77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19597" r="3910" b="27542"/>
          <a:stretch/>
        </p:blipFill>
        <p:spPr bwMode="auto">
          <a:xfrm>
            <a:off x="114300" y="3284985"/>
            <a:ext cx="4338026" cy="333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444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Далекие морские путешествия совершали древние греки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Они свободно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плавали по Эгейскому морю до берегов Малой Азии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обратно.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knigi.link/files/uch_group34/uch_pgroup20/uch_uch472/image/1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6"/>
          <a:stretch/>
        </p:blipFill>
        <p:spPr bwMode="auto">
          <a:xfrm>
            <a:off x="1277380" y="1854682"/>
            <a:ext cx="6768752" cy="481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46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5688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Древнекитайские мореплаватели хорошо освоили моря Дальнего Востока и Юго-Восточной Азии, плавали до берегов Индии, Аравии и Африки. Существует мнение, что древние китайцы путешествовали даже к берегам Центральной и Южной Америки. В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1405 году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отправился в путь один из самых больших флотов за всю историю мира. Им командовал адмирал 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Чжэн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Хэ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Его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флот был больше и мощнее,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 все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флоты Европы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того времени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вместе взятые.</a:t>
            </a:r>
          </a:p>
        </p:txBody>
      </p:sp>
      <p:pic>
        <p:nvPicPr>
          <p:cNvPr id="3076" name="Picture 4" descr="http://korabley.net/_nw/2/936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r="11787" b="2728"/>
          <a:stretch/>
        </p:blipFill>
        <p:spPr bwMode="auto">
          <a:xfrm>
            <a:off x="5851537" y="692696"/>
            <a:ext cx="3118106" cy="578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edina-center.ru/wp-content/uploads/2016/02/sh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82539"/>
            <a:ext cx="4392488" cy="276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30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веках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викинги открыли Исландию, Гренландию достигли, берегов Америки.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shipsworld.ru/_pu/1/6449129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" b="9214"/>
          <a:stretch/>
        </p:blipFill>
        <p:spPr bwMode="auto">
          <a:xfrm>
            <a:off x="680441" y="1556791"/>
            <a:ext cx="7927134" cy="505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913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928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Крупнейшие географические открытия, сделанные европейскими путешественниками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середине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веков,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Великими географическими открытиями.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82651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Причины Великих географических открытий: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0012" y="2148538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Давайте вспомним!!!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149080"/>
            <a:ext cx="10249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1.Поиск новых торговых путей из Европы в Индию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Китай.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157192"/>
            <a:ext cx="762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2.Нехватка в Европе драгоценных металлов.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99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Этапы Великих географических открытий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629" y="92286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этап: с конца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в. до середины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XVI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100" y="1418537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Главные участники  Испания и Португалия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900igr.net/up/datas/172226/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7" t="19304" r="30999" b="6344"/>
          <a:stretch/>
        </p:blipFill>
        <p:spPr bwMode="auto">
          <a:xfrm>
            <a:off x="179712" y="2039124"/>
            <a:ext cx="3960240" cy="469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3.amazonaws.com/s3.timetoast.com/public/uploads/photos/9462994/Dias.jpg?14855363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56177"/>
            <a:ext cx="1848428" cy="24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47964" y="4030192"/>
            <a:ext cx="4692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Бартоломео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Диаш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 поисках морского маршрута в Индию 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1488 г.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первым из европейцев обогнул Африку с юга, открыл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мыс Доброй Надежды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вышел в Индийский океан.</a:t>
            </a:r>
          </a:p>
        </p:txBody>
      </p:sp>
    </p:spTree>
    <p:extLst>
      <p:ext uri="{BB962C8B-B14F-4D97-AF65-F5344CB8AC3E}">
        <p14:creationId xmlns:p14="http://schemas.microsoft.com/office/powerpoint/2010/main" val="19984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390</TotalTime>
  <Words>873</Words>
  <Application>Microsoft Office PowerPoint</Application>
  <PresentationFormat>Экран (4:3)</PresentationFormat>
  <Paragraphs>95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Olga A</cp:lastModifiedBy>
  <cp:revision>44</cp:revision>
  <dcterms:created xsi:type="dcterms:W3CDTF">2017-10-30T14:45:58Z</dcterms:created>
  <dcterms:modified xsi:type="dcterms:W3CDTF">2021-02-28T10:03:38Z</dcterms:modified>
</cp:coreProperties>
</file>